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notesSlides/notesSlide7.xml" ContentType="application/vnd.openxmlformats-officedocument.presentationml.notesSlide+xml"/>
  <Override PartName="/ppt/diagrams/drawing7.xml" ContentType="application/vnd.ms-office.drawingml.diagramDrawing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notesSlides/notesSlide8.xml" ContentType="application/vnd.openxmlformats-officedocument.presentationml.notesSlide+xml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notesSlides/notesSlide6.xml" ContentType="application/vnd.openxmlformats-officedocument.presentationml.notesSlide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diagrams/layout7.xml" ContentType="application/vnd.openxmlformats-officedocument.drawingml.diagram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6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drawing5.xml" ContentType="application/vnd.ms-office.drawingml.diagramDrawing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  <p:sldMasterId id="2147483651" r:id="rId2"/>
    <p:sldMasterId id="2147483653" r:id="rId3"/>
    <p:sldMasterId id="2147483654" r:id="rId4"/>
    <p:sldMasterId id="2147484793" r:id="rId5"/>
  </p:sldMasterIdLst>
  <p:notesMasterIdLst>
    <p:notesMasterId r:id="rId20"/>
  </p:notesMasterIdLst>
  <p:handoutMasterIdLst>
    <p:handoutMasterId r:id="rId21"/>
  </p:handoutMasterIdLst>
  <p:sldIdLst>
    <p:sldId id="256" r:id="rId6"/>
    <p:sldId id="370" r:id="rId7"/>
    <p:sldId id="371" r:id="rId8"/>
    <p:sldId id="375" r:id="rId9"/>
    <p:sldId id="373" r:id="rId10"/>
    <p:sldId id="374" r:id="rId11"/>
    <p:sldId id="376" r:id="rId12"/>
    <p:sldId id="377" r:id="rId13"/>
    <p:sldId id="372" r:id="rId14"/>
    <p:sldId id="360" r:id="rId15"/>
    <p:sldId id="359" r:id="rId16"/>
    <p:sldId id="368" r:id="rId17"/>
    <p:sldId id="369" r:id="rId18"/>
    <p:sldId id="378" r:id="rId19"/>
  </p:sldIdLst>
  <p:sldSz cx="9144000" cy="6858000" type="screen4x3"/>
  <p:notesSz cx="6797675" cy="9928225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1pPr>
    <a:lvl2pPr marL="742950" indent="-28575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2pPr>
    <a:lvl3pPr marL="11430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3pPr>
    <a:lvl4pPr marL="16002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4pPr>
    <a:lvl5pPr marL="2057400" indent="-228600" algn="l" defTabSz="449263" rtl="0" fontAlgn="base">
      <a:spcBef>
        <a:spcPct val="0"/>
      </a:spcBef>
      <a:spcAft>
        <a:spcPct val="0"/>
      </a:spcAft>
      <a:buClr>
        <a:srgbClr val="000000"/>
      </a:buClr>
      <a:buSzPct val="100000"/>
      <a:buFont typeface="Times New Roman" pitchFamily="18" charset="0"/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charset="0"/>
        <a:ea typeface="Microsoft YaHei" pitchFamily="34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ECECEC"/>
    <a:srgbClr val="0A47F4"/>
    <a:srgbClr val="EAEAEA"/>
    <a:srgbClr val="996633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689" autoAdjust="0"/>
    <p:restoredTop sz="94660" autoAdjust="0"/>
  </p:normalViewPr>
  <p:slideViewPr>
    <p:cSldViewPr>
      <p:cViewPr>
        <p:scale>
          <a:sx n="100" d="100"/>
          <a:sy n="100" d="100"/>
        </p:scale>
        <p:origin x="-594" y="1050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"/>
          <c:dLbls>
            <c:dLbl>
              <c:idx val="0"/>
              <c:layout>
                <c:manualLayout>
                  <c:x val="-4.6892913277339889E-2"/>
                  <c:y val="-0.18324321806853341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17267950166030935"/>
                  <c:y val="-2.8883876696030368E-2"/>
                </c:manualLayout>
              </c:layout>
              <c:tx>
                <c:rich>
                  <a:bodyPr/>
                  <a:lstStyle/>
                  <a:p>
                    <a:r>
                      <a:rPr lang="ru-RU" sz="1000" dirty="0" err="1"/>
                      <a:t>Мессенджеры
15%</a:t>
                    </a:r>
                    <a:endParaRPr lang="ru-RU" dirty="0"/>
                  </a:p>
                </c:rich>
              </c:tx>
              <c:showCatName val="1"/>
              <c:showPercent val="1"/>
            </c:dLbl>
            <c:dLbl>
              <c:idx val="2"/>
              <c:layout>
                <c:manualLayout>
                  <c:x val="-1.2151427619153433E-2"/>
                  <c:y val="-3.7633511020970817E-2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-2.698639949095847E-2"/>
                  <c:y val="4.058447816325967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000">
                    <a:solidFill>
                      <a:schemeClr val="tx2"/>
                    </a:solidFill>
                  </a:defRPr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Лист1!$A$2:$A$7</c:f>
              <c:strCache>
                <c:ptCount val="6"/>
                <c:pt idx="0">
                  <c:v>Социальные сети</c:v>
                </c:pt>
                <c:pt idx="1">
                  <c:v>Мессенджеры</c:v>
                </c:pt>
                <c:pt idx="2">
                  <c:v>Игровые сайты</c:v>
                </c:pt>
                <c:pt idx="3">
                  <c:v>Электронная почта</c:v>
                </c:pt>
                <c:pt idx="4">
                  <c:v>Чат</c:v>
                </c:pt>
                <c:pt idx="5">
                  <c:v>Иной способ в интернете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showCatName val="1"/>
          <c:showPercent val="1"/>
        </c:dLbls>
        <c:firstSliceAng val="0"/>
      </c:pieChart>
    </c:plotArea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A97E0E-F64A-465A-9594-FEFDF52B0B13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7B174925-6A06-450C-9CAA-EDF8EBBD51BC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</a:rPr>
            <a:t>Огранить список друзей. В друзьях не должно быть случайных и незнакомых людей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C466D5F3-7FA8-4E7A-B861-E3CAB0E503D5}" type="parTrans" cxnId="{3811BD94-D381-4909-820F-4448CD842A3F}">
      <dgm:prSet/>
      <dgm:spPr/>
      <dgm:t>
        <a:bodyPr/>
        <a:lstStyle/>
        <a:p>
          <a:endParaRPr lang="ru-RU"/>
        </a:p>
      </dgm:t>
    </dgm:pt>
    <dgm:pt modelId="{64577B90-5F36-47EF-985A-3AF408DC6232}" type="sibTrans" cxnId="{3811BD94-D381-4909-820F-4448CD842A3F}">
      <dgm:prSet/>
      <dgm:spPr/>
      <dgm:t>
        <a:bodyPr/>
        <a:lstStyle/>
        <a:p>
          <a:endParaRPr lang="ru-RU"/>
        </a:p>
      </dgm:t>
    </dgm:pt>
    <dgm:pt modelId="{64E39499-D4A6-4C8D-8A85-6727BE248866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</a:rPr>
            <a:t>Не передавать пароли в адрес третьих лиц,  не указывать: телефоны, адреса, дату рождения и другую личную информацию. Злоумышленники могут использовать даже информацию о том, как пользователи проводят отпуска, выходные, каникулы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3737E2FF-0A0E-4E05-AFB3-E937A8B684B0}" type="parTrans" cxnId="{BB837626-45BD-4BA2-B0BB-2ACB4B204C58}">
      <dgm:prSet/>
      <dgm:spPr/>
      <dgm:t>
        <a:bodyPr/>
        <a:lstStyle/>
        <a:p>
          <a:endParaRPr lang="ru-RU"/>
        </a:p>
      </dgm:t>
    </dgm:pt>
    <dgm:pt modelId="{6541F604-FD47-4B1F-8393-725A8362628C}" type="sibTrans" cxnId="{BB837626-45BD-4BA2-B0BB-2ACB4B204C58}">
      <dgm:prSet/>
      <dgm:spPr/>
      <dgm:t>
        <a:bodyPr/>
        <a:lstStyle/>
        <a:p>
          <a:endParaRPr lang="ru-RU"/>
        </a:p>
      </dgm:t>
    </dgm:pt>
    <dgm:pt modelId="{3CD94E13-3DB4-46F9-B87A-C7D7CCC77F17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</a:rPr>
            <a:t>Необходимо защитить репутацию – перед размещением задавать себе вопрос: хотел бы я, чтобы другие пользователи видели, что я загружаю? 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BAE80C28-6406-4FD7-B016-1209A4DBE183}" type="parTrans" cxnId="{2A5A7B08-328D-483B-A9CA-118613FFA2BC}">
      <dgm:prSet/>
      <dgm:spPr/>
      <dgm:t>
        <a:bodyPr/>
        <a:lstStyle/>
        <a:p>
          <a:endParaRPr lang="ru-RU"/>
        </a:p>
      </dgm:t>
    </dgm:pt>
    <dgm:pt modelId="{24908C48-784D-4934-B1FC-AEE81707DB31}" type="sibTrans" cxnId="{2A5A7B08-328D-483B-A9CA-118613FFA2BC}">
      <dgm:prSet/>
      <dgm:spPr/>
      <dgm:t>
        <a:bodyPr/>
        <a:lstStyle/>
        <a:p>
          <a:endParaRPr lang="ru-RU"/>
        </a:p>
      </dgm:t>
    </dgm:pt>
    <dgm:pt modelId="{2243D4E2-0F81-4D72-B91D-3C4FCD8C4674}" type="pres">
      <dgm:prSet presAssocID="{81A97E0E-F64A-465A-9594-FEFDF52B0B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846289-4991-41C6-A5D0-916D929FE258}" type="pres">
      <dgm:prSet presAssocID="{7B174925-6A06-450C-9CAA-EDF8EBBD51BC}" presName="parentLin" presStyleCnt="0"/>
      <dgm:spPr/>
    </dgm:pt>
    <dgm:pt modelId="{679436C6-E853-4BA5-AE12-2F93C48D81C9}" type="pres">
      <dgm:prSet presAssocID="{7B174925-6A06-450C-9CAA-EDF8EBBD51B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BB49C58-F4CF-411A-8D5B-26CD28859D36}" type="pres">
      <dgm:prSet presAssocID="{7B174925-6A06-450C-9CAA-EDF8EBBD51BC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BA34D-BD1A-47DD-9C88-494560E1E945}" type="pres">
      <dgm:prSet presAssocID="{7B174925-6A06-450C-9CAA-EDF8EBBD51BC}" presName="negativeSpace" presStyleCnt="0"/>
      <dgm:spPr/>
    </dgm:pt>
    <dgm:pt modelId="{66C1520C-D83C-46CA-99E9-790BCDF41722}" type="pres">
      <dgm:prSet presAssocID="{7B174925-6A06-450C-9CAA-EDF8EBBD51BC}" presName="childText" presStyleLbl="conFgAcc1" presStyleIdx="0" presStyleCnt="3">
        <dgm:presLayoutVars>
          <dgm:bulletEnabled val="1"/>
        </dgm:presLayoutVars>
      </dgm:prSet>
      <dgm:spPr/>
    </dgm:pt>
    <dgm:pt modelId="{E9A23C70-8231-4B84-A92F-E32C5829B93B}" type="pres">
      <dgm:prSet presAssocID="{64577B90-5F36-47EF-985A-3AF408DC6232}" presName="spaceBetweenRectangles" presStyleCnt="0"/>
      <dgm:spPr/>
    </dgm:pt>
    <dgm:pt modelId="{9F2B4FBC-3A28-4B63-AA96-FC0E4FE237EE}" type="pres">
      <dgm:prSet presAssocID="{64E39499-D4A6-4C8D-8A85-6727BE248866}" presName="parentLin" presStyleCnt="0"/>
      <dgm:spPr/>
    </dgm:pt>
    <dgm:pt modelId="{5B0C4F68-97C5-4587-B79A-CB6979723F54}" type="pres">
      <dgm:prSet presAssocID="{64E39499-D4A6-4C8D-8A85-6727BE24886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36549A2-21EF-4AAC-B47C-ECAE64DA3BF7}" type="pres">
      <dgm:prSet presAssocID="{64E39499-D4A6-4C8D-8A85-6727BE248866}" presName="parentText" presStyleLbl="node1" presStyleIdx="1" presStyleCnt="3" custScaleX="144327" custScaleY="1656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90ABD-CEF5-473E-A290-DCAD6C137AFA}" type="pres">
      <dgm:prSet presAssocID="{64E39499-D4A6-4C8D-8A85-6727BE248866}" presName="negativeSpace" presStyleCnt="0"/>
      <dgm:spPr/>
    </dgm:pt>
    <dgm:pt modelId="{16EDD8C8-F0E6-42BD-B941-8A9A93502850}" type="pres">
      <dgm:prSet presAssocID="{64E39499-D4A6-4C8D-8A85-6727BE248866}" presName="childText" presStyleLbl="conFgAcc1" presStyleIdx="1" presStyleCnt="3">
        <dgm:presLayoutVars>
          <dgm:bulletEnabled val="1"/>
        </dgm:presLayoutVars>
      </dgm:prSet>
      <dgm:spPr/>
    </dgm:pt>
    <dgm:pt modelId="{44397A4E-B51E-4AE7-BE13-A1F211B75285}" type="pres">
      <dgm:prSet presAssocID="{6541F604-FD47-4B1F-8393-725A8362628C}" presName="spaceBetweenRectangles" presStyleCnt="0"/>
      <dgm:spPr/>
    </dgm:pt>
    <dgm:pt modelId="{4127F490-B2D4-4C28-9268-CA38BF9DCC58}" type="pres">
      <dgm:prSet presAssocID="{3CD94E13-3DB4-46F9-B87A-C7D7CCC77F17}" presName="parentLin" presStyleCnt="0"/>
      <dgm:spPr/>
    </dgm:pt>
    <dgm:pt modelId="{DED294B3-FE1D-4502-9963-38F1B206F151}" type="pres">
      <dgm:prSet presAssocID="{3CD94E13-3DB4-46F9-B87A-C7D7CCC77F1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0A103630-DA66-4F39-9405-9B8370638FCA}" type="pres">
      <dgm:prSet presAssocID="{3CD94E13-3DB4-46F9-B87A-C7D7CCC77F17}" presName="parentText" presStyleLbl="node1" presStyleIdx="2" presStyleCnt="3" custScaleX="142857" custScaleY="1205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AA6D4-EF3F-4D62-A784-6989B51B12E1}" type="pres">
      <dgm:prSet presAssocID="{3CD94E13-3DB4-46F9-B87A-C7D7CCC77F17}" presName="negativeSpace" presStyleCnt="0"/>
      <dgm:spPr/>
    </dgm:pt>
    <dgm:pt modelId="{C10C7FCE-2CF1-47F7-ACCE-CFABD95E3FEC}" type="pres">
      <dgm:prSet presAssocID="{3CD94E13-3DB4-46F9-B87A-C7D7CCC77F1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811BD94-D381-4909-820F-4448CD842A3F}" srcId="{81A97E0E-F64A-465A-9594-FEFDF52B0B13}" destId="{7B174925-6A06-450C-9CAA-EDF8EBBD51BC}" srcOrd="0" destOrd="0" parTransId="{C466D5F3-7FA8-4E7A-B861-E3CAB0E503D5}" sibTransId="{64577B90-5F36-47EF-985A-3AF408DC6232}"/>
    <dgm:cxn modelId="{EE451F61-1E5F-4630-8C78-08E53F732AA5}" type="presOf" srcId="{3CD94E13-3DB4-46F9-B87A-C7D7CCC77F17}" destId="{DED294B3-FE1D-4502-9963-38F1B206F151}" srcOrd="0" destOrd="0" presId="urn:microsoft.com/office/officeart/2005/8/layout/list1"/>
    <dgm:cxn modelId="{2A5A7B08-328D-483B-A9CA-118613FFA2BC}" srcId="{81A97E0E-F64A-465A-9594-FEFDF52B0B13}" destId="{3CD94E13-3DB4-46F9-B87A-C7D7CCC77F17}" srcOrd="2" destOrd="0" parTransId="{BAE80C28-6406-4FD7-B016-1209A4DBE183}" sibTransId="{24908C48-784D-4934-B1FC-AEE81707DB31}"/>
    <dgm:cxn modelId="{BB837626-45BD-4BA2-B0BB-2ACB4B204C58}" srcId="{81A97E0E-F64A-465A-9594-FEFDF52B0B13}" destId="{64E39499-D4A6-4C8D-8A85-6727BE248866}" srcOrd="1" destOrd="0" parTransId="{3737E2FF-0A0E-4E05-AFB3-E937A8B684B0}" sibTransId="{6541F604-FD47-4B1F-8393-725A8362628C}"/>
    <dgm:cxn modelId="{09EAEF48-4E2C-408F-AF0A-38AA6023589D}" type="presOf" srcId="{81A97E0E-F64A-465A-9594-FEFDF52B0B13}" destId="{2243D4E2-0F81-4D72-B91D-3C4FCD8C4674}" srcOrd="0" destOrd="0" presId="urn:microsoft.com/office/officeart/2005/8/layout/list1"/>
    <dgm:cxn modelId="{4F1E5994-B12D-4A21-A8B2-539797C10C56}" type="presOf" srcId="{64E39499-D4A6-4C8D-8A85-6727BE248866}" destId="{D36549A2-21EF-4AAC-B47C-ECAE64DA3BF7}" srcOrd="1" destOrd="0" presId="urn:microsoft.com/office/officeart/2005/8/layout/list1"/>
    <dgm:cxn modelId="{99C047B8-11EA-48B8-A375-DBE4495C549E}" type="presOf" srcId="{64E39499-D4A6-4C8D-8A85-6727BE248866}" destId="{5B0C4F68-97C5-4587-B79A-CB6979723F54}" srcOrd="0" destOrd="0" presId="urn:microsoft.com/office/officeart/2005/8/layout/list1"/>
    <dgm:cxn modelId="{6B6636A9-0D33-4F53-B00C-CC2167F19A8D}" type="presOf" srcId="{7B174925-6A06-450C-9CAA-EDF8EBBD51BC}" destId="{679436C6-E853-4BA5-AE12-2F93C48D81C9}" srcOrd="0" destOrd="0" presId="urn:microsoft.com/office/officeart/2005/8/layout/list1"/>
    <dgm:cxn modelId="{C70D8CB4-E692-4B96-BF31-C96156D6D41C}" type="presOf" srcId="{7B174925-6A06-450C-9CAA-EDF8EBBD51BC}" destId="{4BB49C58-F4CF-411A-8D5B-26CD28859D36}" srcOrd="1" destOrd="0" presId="urn:microsoft.com/office/officeart/2005/8/layout/list1"/>
    <dgm:cxn modelId="{D635744C-960C-4714-9195-B22EE954DFDD}" type="presOf" srcId="{3CD94E13-3DB4-46F9-B87A-C7D7CCC77F17}" destId="{0A103630-DA66-4F39-9405-9B8370638FCA}" srcOrd="1" destOrd="0" presId="urn:microsoft.com/office/officeart/2005/8/layout/list1"/>
    <dgm:cxn modelId="{3C51DD5B-F54E-44B6-8571-4FB3CC481C3D}" type="presParOf" srcId="{2243D4E2-0F81-4D72-B91D-3C4FCD8C4674}" destId="{31846289-4991-41C6-A5D0-916D929FE258}" srcOrd="0" destOrd="0" presId="urn:microsoft.com/office/officeart/2005/8/layout/list1"/>
    <dgm:cxn modelId="{BE52F971-C95A-4E02-AF0F-4A54CA03B696}" type="presParOf" srcId="{31846289-4991-41C6-A5D0-916D929FE258}" destId="{679436C6-E853-4BA5-AE12-2F93C48D81C9}" srcOrd="0" destOrd="0" presId="urn:microsoft.com/office/officeart/2005/8/layout/list1"/>
    <dgm:cxn modelId="{6CEB7A7A-E93B-4B34-AE8C-B9DB160B602D}" type="presParOf" srcId="{31846289-4991-41C6-A5D0-916D929FE258}" destId="{4BB49C58-F4CF-411A-8D5B-26CD28859D36}" srcOrd="1" destOrd="0" presId="urn:microsoft.com/office/officeart/2005/8/layout/list1"/>
    <dgm:cxn modelId="{FF57B468-01F4-404C-A367-E1C2A7348A9C}" type="presParOf" srcId="{2243D4E2-0F81-4D72-B91D-3C4FCD8C4674}" destId="{C94BA34D-BD1A-47DD-9C88-494560E1E945}" srcOrd="1" destOrd="0" presId="urn:microsoft.com/office/officeart/2005/8/layout/list1"/>
    <dgm:cxn modelId="{01330BB9-3E26-4606-8540-45A57ABF3060}" type="presParOf" srcId="{2243D4E2-0F81-4D72-B91D-3C4FCD8C4674}" destId="{66C1520C-D83C-46CA-99E9-790BCDF41722}" srcOrd="2" destOrd="0" presId="urn:microsoft.com/office/officeart/2005/8/layout/list1"/>
    <dgm:cxn modelId="{BD550D05-CB1B-47CB-8F9C-814F7B89F593}" type="presParOf" srcId="{2243D4E2-0F81-4D72-B91D-3C4FCD8C4674}" destId="{E9A23C70-8231-4B84-A92F-E32C5829B93B}" srcOrd="3" destOrd="0" presId="urn:microsoft.com/office/officeart/2005/8/layout/list1"/>
    <dgm:cxn modelId="{317D0DD2-9D39-4B8A-AD78-9628CA6386DD}" type="presParOf" srcId="{2243D4E2-0F81-4D72-B91D-3C4FCD8C4674}" destId="{9F2B4FBC-3A28-4B63-AA96-FC0E4FE237EE}" srcOrd="4" destOrd="0" presId="urn:microsoft.com/office/officeart/2005/8/layout/list1"/>
    <dgm:cxn modelId="{1EC36009-8CEA-4B9A-9BD0-AD371ED003BE}" type="presParOf" srcId="{9F2B4FBC-3A28-4B63-AA96-FC0E4FE237EE}" destId="{5B0C4F68-97C5-4587-B79A-CB6979723F54}" srcOrd="0" destOrd="0" presId="urn:microsoft.com/office/officeart/2005/8/layout/list1"/>
    <dgm:cxn modelId="{2102C224-96DB-4477-8E71-8025C99C93E2}" type="presParOf" srcId="{9F2B4FBC-3A28-4B63-AA96-FC0E4FE237EE}" destId="{D36549A2-21EF-4AAC-B47C-ECAE64DA3BF7}" srcOrd="1" destOrd="0" presId="urn:microsoft.com/office/officeart/2005/8/layout/list1"/>
    <dgm:cxn modelId="{4CC5E1DB-1A9E-43E1-960A-B3A27146315C}" type="presParOf" srcId="{2243D4E2-0F81-4D72-B91D-3C4FCD8C4674}" destId="{18F90ABD-CEF5-473E-A290-DCAD6C137AFA}" srcOrd="5" destOrd="0" presId="urn:microsoft.com/office/officeart/2005/8/layout/list1"/>
    <dgm:cxn modelId="{9C400DC8-53BF-4377-9DF9-505AE84C1471}" type="presParOf" srcId="{2243D4E2-0F81-4D72-B91D-3C4FCD8C4674}" destId="{16EDD8C8-F0E6-42BD-B941-8A9A93502850}" srcOrd="6" destOrd="0" presId="urn:microsoft.com/office/officeart/2005/8/layout/list1"/>
    <dgm:cxn modelId="{F69E237C-AC8F-41B0-A95A-2B2DC838AB07}" type="presParOf" srcId="{2243D4E2-0F81-4D72-B91D-3C4FCD8C4674}" destId="{44397A4E-B51E-4AE7-BE13-A1F211B75285}" srcOrd="7" destOrd="0" presId="urn:microsoft.com/office/officeart/2005/8/layout/list1"/>
    <dgm:cxn modelId="{E6E45DFE-FC8D-4A85-ACE8-BCBA546C8B92}" type="presParOf" srcId="{2243D4E2-0F81-4D72-B91D-3C4FCD8C4674}" destId="{4127F490-B2D4-4C28-9268-CA38BF9DCC58}" srcOrd="8" destOrd="0" presId="urn:microsoft.com/office/officeart/2005/8/layout/list1"/>
    <dgm:cxn modelId="{98B8244A-BA46-4140-8D62-6A16328BF02D}" type="presParOf" srcId="{4127F490-B2D4-4C28-9268-CA38BF9DCC58}" destId="{DED294B3-FE1D-4502-9963-38F1B206F151}" srcOrd="0" destOrd="0" presId="urn:microsoft.com/office/officeart/2005/8/layout/list1"/>
    <dgm:cxn modelId="{F60201AE-9D74-477A-94C9-BDF2586F81B3}" type="presParOf" srcId="{4127F490-B2D4-4C28-9268-CA38BF9DCC58}" destId="{0A103630-DA66-4F39-9405-9B8370638FCA}" srcOrd="1" destOrd="0" presId="urn:microsoft.com/office/officeart/2005/8/layout/list1"/>
    <dgm:cxn modelId="{C286DDE7-DD2A-4F38-A03A-8E83EFBF0272}" type="presParOf" srcId="{2243D4E2-0F81-4D72-B91D-3C4FCD8C4674}" destId="{2A3AA6D4-EF3F-4D62-A784-6989B51B12E1}" srcOrd="9" destOrd="0" presId="urn:microsoft.com/office/officeart/2005/8/layout/list1"/>
    <dgm:cxn modelId="{C3C4D438-59CB-4B62-9F06-A4C88827C1CC}" type="presParOf" srcId="{2243D4E2-0F81-4D72-B91D-3C4FCD8C4674}" destId="{C10C7FCE-2CF1-47F7-ACCE-CFABD95E3FE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A97E0E-F64A-465A-9594-FEFDF52B0B13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7B174925-6A06-450C-9CAA-EDF8EBBD51BC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</a:rPr>
            <a:t>При общении с людьми, которых пользователь не знает, ему не рекомендуется использовать свое реальное имя и другую личную информации: имя, место жительства, место учебы и прочее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C466D5F3-7FA8-4E7A-B861-E3CAB0E503D5}" type="parTrans" cxnId="{3811BD94-D381-4909-820F-4448CD842A3F}">
      <dgm:prSet/>
      <dgm:spPr/>
      <dgm:t>
        <a:bodyPr/>
        <a:lstStyle/>
        <a:p>
          <a:endParaRPr lang="ru-RU"/>
        </a:p>
      </dgm:t>
    </dgm:pt>
    <dgm:pt modelId="{64577B90-5F36-47EF-985A-3AF408DC6232}" type="sibTrans" cxnId="{3811BD94-D381-4909-820F-4448CD842A3F}">
      <dgm:prSet/>
      <dgm:spPr/>
      <dgm:t>
        <a:bodyPr/>
        <a:lstStyle/>
        <a:p>
          <a:endParaRPr lang="ru-RU"/>
        </a:p>
      </dgm:t>
    </dgm:pt>
    <dgm:pt modelId="{64E39499-D4A6-4C8D-8A85-6727BE248866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</a:rPr>
            <a:t>Необходимо избегать размещения фотографий в Интернете, где пользователь изображен на местности, по которой можно определить его местоположение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3737E2FF-0A0E-4E05-AFB3-E937A8B684B0}" type="parTrans" cxnId="{BB837626-45BD-4BA2-B0BB-2ACB4B204C58}">
      <dgm:prSet/>
      <dgm:spPr/>
      <dgm:t>
        <a:bodyPr/>
        <a:lstStyle/>
        <a:p>
          <a:endParaRPr lang="ru-RU"/>
        </a:p>
      </dgm:t>
    </dgm:pt>
    <dgm:pt modelId="{6541F604-FD47-4B1F-8393-725A8362628C}" type="sibTrans" cxnId="{BB837626-45BD-4BA2-B0BB-2ACB4B204C58}">
      <dgm:prSet/>
      <dgm:spPr/>
      <dgm:t>
        <a:bodyPr/>
        <a:lstStyle/>
        <a:p>
          <a:endParaRPr lang="ru-RU"/>
        </a:p>
      </dgm:t>
    </dgm:pt>
    <dgm:pt modelId="{3CD94E13-3DB4-46F9-B87A-C7D7CCC77F17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</a:rPr>
            <a:t>При регистрации в социальной сети необходимо использовать сложные пароли, состоящие из букв и цифр и с количеством знаков не менее 8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BAE80C28-6406-4FD7-B016-1209A4DBE183}" type="parTrans" cxnId="{2A5A7B08-328D-483B-A9CA-118613FFA2BC}">
      <dgm:prSet/>
      <dgm:spPr/>
      <dgm:t>
        <a:bodyPr/>
        <a:lstStyle/>
        <a:p>
          <a:endParaRPr lang="ru-RU"/>
        </a:p>
      </dgm:t>
    </dgm:pt>
    <dgm:pt modelId="{24908C48-784D-4934-B1FC-AEE81707DB31}" type="sibTrans" cxnId="{2A5A7B08-328D-483B-A9CA-118613FFA2BC}">
      <dgm:prSet/>
      <dgm:spPr/>
      <dgm:t>
        <a:bodyPr/>
        <a:lstStyle/>
        <a:p>
          <a:endParaRPr lang="ru-RU"/>
        </a:p>
      </dgm:t>
    </dgm:pt>
    <dgm:pt modelId="{E4585716-3BB6-4DBE-BEEF-C3C6EAE2EF4C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Для социальной сети, почты и других сайтов необходимо использовать разные пароли. Тогда если пользователя взломают, то злоумышленники получат доступ только к одному месту, а не ко всем сразу</a:t>
          </a:r>
          <a:endParaRPr lang="ru-RU" sz="16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8DF1C34E-8656-445C-999F-9E460687A782}" type="parTrans" cxnId="{8C677ABE-AFDA-43BF-9AFD-042DB4528CB8}">
      <dgm:prSet/>
      <dgm:spPr/>
      <dgm:t>
        <a:bodyPr/>
        <a:lstStyle/>
        <a:p>
          <a:endParaRPr lang="ru-RU"/>
        </a:p>
      </dgm:t>
    </dgm:pt>
    <dgm:pt modelId="{E99779F8-D22A-4A77-829F-C1DDFD4C9E37}" type="sibTrans" cxnId="{8C677ABE-AFDA-43BF-9AFD-042DB4528CB8}">
      <dgm:prSet/>
      <dgm:spPr/>
      <dgm:t>
        <a:bodyPr/>
        <a:lstStyle/>
        <a:p>
          <a:endParaRPr lang="ru-RU"/>
        </a:p>
      </dgm:t>
    </dgm:pt>
    <dgm:pt modelId="{2243D4E2-0F81-4D72-B91D-3C4FCD8C4674}" type="pres">
      <dgm:prSet presAssocID="{81A97E0E-F64A-465A-9594-FEFDF52B0B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846289-4991-41C6-A5D0-916D929FE258}" type="pres">
      <dgm:prSet presAssocID="{7B174925-6A06-450C-9CAA-EDF8EBBD51BC}" presName="parentLin" presStyleCnt="0"/>
      <dgm:spPr/>
    </dgm:pt>
    <dgm:pt modelId="{679436C6-E853-4BA5-AE12-2F93C48D81C9}" type="pres">
      <dgm:prSet presAssocID="{7B174925-6A06-450C-9CAA-EDF8EBBD51B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4BB49C58-F4CF-411A-8D5B-26CD28859D36}" type="pres">
      <dgm:prSet presAssocID="{7B174925-6A06-450C-9CAA-EDF8EBBD51BC}" presName="parentText" presStyleLbl="node1" presStyleIdx="0" presStyleCnt="4" custScaleX="138930" custScaleY="1320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BA34D-BD1A-47DD-9C88-494560E1E945}" type="pres">
      <dgm:prSet presAssocID="{7B174925-6A06-450C-9CAA-EDF8EBBD51BC}" presName="negativeSpace" presStyleCnt="0"/>
      <dgm:spPr/>
    </dgm:pt>
    <dgm:pt modelId="{66C1520C-D83C-46CA-99E9-790BCDF41722}" type="pres">
      <dgm:prSet presAssocID="{7B174925-6A06-450C-9CAA-EDF8EBBD51BC}" presName="childText" presStyleLbl="conFgAcc1" presStyleIdx="0" presStyleCnt="4">
        <dgm:presLayoutVars>
          <dgm:bulletEnabled val="1"/>
        </dgm:presLayoutVars>
      </dgm:prSet>
      <dgm:spPr/>
    </dgm:pt>
    <dgm:pt modelId="{E9A23C70-8231-4B84-A92F-E32C5829B93B}" type="pres">
      <dgm:prSet presAssocID="{64577B90-5F36-47EF-985A-3AF408DC6232}" presName="spaceBetweenRectangles" presStyleCnt="0"/>
      <dgm:spPr/>
    </dgm:pt>
    <dgm:pt modelId="{9F2B4FBC-3A28-4B63-AA96-FC0E4FE237EE}" type="pres">
      <dgm:prSet presAssocID="{64E39499-D4A6-4C8D-8A85-6727BE248866}" presName="parentLin" presStyleCnt="0"/>
      <dgm:spPr/>
    </dgm:pt>
    <dgm:pt modelId="{5B0C4F68-97C5-4587-B79A-CB6979723F54}" type="pres">
      <dgm:prSet presAssocID="{64E39499-D4A6-4C8D-8A85-6727BE24886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36549A2-21EF-4AAC-B47C-ECAE64DA3BF7}" type="pres">
      <dgm:prSet presAssocID="{64E39499-D4A6-4C8D-8A85-6727BE248866}" presName="parentText" presStyleLbl="node1" presStyleIdx="1" presStyleCnt="4" custScaleX="144570" custScaleY="1178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90ABD-CEF5-473E-A290-DCAD6C137AFA}" type="pres">
      <dgm:prSet presAssocID="{64E39499-D4A6-4C8D-8A85-6727BE248866}" presName="negativeSpace" presStyleCnt="0"/>
      <dgm:spPr/>
    </dgm:pt>
    <dgm:pt modelId="{16EDD8C8-F0E6-42BD-B941-8A9A93502850}" type="pres">
      <dgm:prSet presAssocID="{64E39499-D4A6-4C8D-8A85-6727BE248866}" presName="childText" presStyleLbl="conFgAcc1" presStyleIdx="1" presStyleCnt="4">
        <dgm:presLayoutVars>
          <dgm:bulletEnabled val="1"/>
        </dgm:presLayoutVars>
      </dgm:prSet>
      <dgm:spPr/>
    </dgm:pt>
    <dgm:pt modelId="{44397A4E-B51E-4AE7-BE13-A1F211B75285}" type="pres">
      <dgm:prSet presAssocID="{6541F604-FD47-4B1F-8393-725A8362628C}" presName="spaceBetweenRectangles" presStyleCnt="0"/>
      <dgm:spPr/>
    </dgm:pt>
    <dgm:pt modelId="{4127F490-B2D4-4C28-9268-CA38BF9DCC58}" type="pres">
      <dgm:prSet presAssocID="{3CD94E13-3DB4-46F9-B87A-C7D7CCC77F17}" presName="parentLin" presStyleCnt="0"/>
      <dgm:spPr/>
    </dgm:pt>
    <dgm:pt modelId="{DED294B3-FE1D-4502-9963-38F1B206F151}" type="pres">
      <dgm:prSet presAssocID="{3CD94E13-3DB4-46F9-B87A-C7D7CCC77F17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0A103630-DA66-4F39-9405-9B8370638FCA}" type="pres">
      <dgm:prSet presAssocID="{3CD94E13-3DB4-46F9-B87A-C7D7CCC77F17}" presName="parentText" presStyleLbl="node1" presStyleIdx="2" presStyleCnt="4" custScaleX="142857" custScaleY="1205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AA6D4-EF3F-4D62-A784-6989B51B12E1}" type="pres">
      <dgm:prSet presAssocID="{3CD94E13-3DB4-46F9-B87A-C7D7CCC77F17}" presName="negativeSpace" presStyleCnt="0"/>
      <dgm:spPr/>
    </dgm:pt>
    <dgm:pt modelId="{C10C7FCE-2CF1-47F7-ACCE-CFABD95E3FEC}" type="pres">
      <dgm:prSet presAssocID="{3CD94E13-3DB4-46F9-B87A-C7D7CCC77F17}" presName="childText" presStyleLbl="conFgAcc1" presStyleIdx="2" presStyleCnt="4">
        <dgm:presLayoutVars>
          <dgm:bulletEnabled val="1"/>
        </dgm:presLayoutVars>
      </dgm:prSet>
      <dgm:spPr/>
    </dgm:pt>
    <dgm:pt modelId="{22514651-7D02-49B5-B2C1-2456CB2A0AD9}" type="pres">
      <dgm:prSet presAssocID="{24908C48-784D-4934-B1FC-AEE81707DB31}" presName="spaceBetweenRectangles" presStyleCnt="0"/>
      <dgm:spPr/>
    </dgm:pt>
    <dgm:pt modelId="{FB3CC36F-C3F9-42C4-B265-4D8BC9188532}" type="pres">
      <dgm:prSet presAssocID="{E4585716-3BB6-4DBE-BEEF-C3C6EAE2EF4C}" presName="parentLin" presStyleCnt="0"/>
      <dgm:spPr/>
    </dgm:pt>
    <dgm:pt modelId="{46177FC0-E4AC-47A8-BAC9-66838F5981CE}" type="pres">
      <dgm:prSet presAssocID="{E4585716-3BB6-4DBE-BEEF-C3C6EAE2EF4C}" presName="parentLeftMargin" presStyleLbl="node1" presStyleIdx="2" presStyleCnt="4" custScaleX="142857" custScaleY="120504"/>
      <dgm:spPr/>
      <dgm:t>
        <a:bodyPr/>
        <a:lstStyle/>
        <a:p>
          <a:endParaRPr lang="ru-RU"/>
        </a:p>
      </dgm:t>
    </dgm:pt>
    <dgm:pt modelId="{96F26BD4-3190-4BC3-AAD4-5F5E50A5C6EE}" type="pres">
      <dgm:prSet presAssocID="{E4585716-3BB6-4DBE-BEEF-C3C6EAE2EF4C}" presName="parentText" presStyleLbl="node1" presStyleIdx="3" presStyleCnt="4" custScaleX="160511" custScaleY="1549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D375CB-36C2-47BE-AED7-E4CC7ED8B07A}" type="pres">
      <dgm:prSet presAssocID="{E4585716-3BB6-4DBE-BEEF-C3C6EAE2EF4C}" presName="negativeSpace" presStyleCnt="0"/>
      <dgm:spPr/>
    </dgm:pt>
    <dgm:pt modelId="{B7056D70-E42F-4902-A151-7371B8E58362}" type="pres">
      <dgm:prSet presAssocID="{E4585716-3BB6-4DBE-BEEF-C3C6EAE2EF4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761AD876-C2FD-4A25-9F43-C964A32A198A}" type="presOf" srcId="{64E39499-D4A6-4C8D-8A85-6727BE248866}" destId="{5B0C4F68-97C5-4587-B79A-CB6979723F54}" srcOrd="0" destOrd="0" presId="urn:microsoft.com/office/officeart/2005/8/layout/list1"/>
    <dgm:cxn modelId="{3811BD94-D381-4909-820F-4448CD842A3F}" srcId="{81A97E0E-F64A-465A-9594-FEFDF52B0B13}" destId="{7B174925-6A06-450C-9CAA-EDF8EBBD51BC}" srcOrd="0" destOrd="0" parTransId="{C466D5F3-7FA8-4E7A-B861-E3CAB0E503D5}" sibTransId="{64577B90-5F36-47EF-985A-3AF408DC6232}"/>
    <dgm:cxn modelId="{0A3F6AE9-2DCD-4FB3-A2C1-57C3C995AB2D}" type="presOf" srcId="{64E39499-D4A6-4C8D-8A85-6727BE248866}" destId="{D36549A2-21EF-4AAC-B47C-ECAE64DA3BF7}" srcOrd="1" destOrd="0" presId="urn:microsoft.com/office/officeart/2005/8/layout/list1"/>
    <dgm:cxn modelId="{2A5A7B08-328D-483B-A9CA-118613FFA2BC}" srcId="{81A97E0E-F64A-465A-9594-FEFDF52B0B13}" destId="{3CD94E13-3DB4-46F9-B87A-C7D7CCC77F17}" srcOrd="2" destOrd="0" parTransId="{BAE80C28-6406-4FD7-B016-1209A4DBE183}" sibTransId="{24908C48-784D-4934-B1FC-AEE81707DB31}"/>
    <dgm:cxn modelId="{4D46C2CF-A358-4A80-8EF8-B12C62079F39}" type="presOf" srcId="{E4585716-3BB6-4DBE-BEEF-C3C6EAE2EF4C}" destId="{96F26BD4-3190-4BC3-AAD4-5F5E50A5C6EE}" srcOrd="1" destOrd="0" presId="urn:microsoft.com/office/officeart/2005/8/layout/list1"/>
    <dgm:cxn modelId="{BB837626-45BD-4BA2-B0BB-2ACB4B204C58}" srcId="{81A97E0E-F64A-465A-9594-FEFDF52B0B13}" destId="{64E39499-D4A6-4C8D-8A85-6727BE248866}" srcOrd="1" destOrd="0" parTransId="{3737E2FF-0A0E-4E05-AFB3-E937A8B684B0}" sibTransId="{6541F604-FD47-4B1F-8393-725A8362628C}"/>
    <dgm:cxn modelId="{8C677ABE-AFDA-43BF-9AFD-042DB4528CB8}" srcId="{81A97E0E-F64A-465A-9594-FEFDF52B0B13}" destId="{E4585716-3BB6-4DBE-BEEF-C3C6EAE2EF4C}" srcOrd="3" destOrd="0" parTransId="{8DF1C34E-8656-445C-999F-9E460687A782}" sibTransId="{E99779F8-D22A-4A77-829F-C1DDFD4C9E37}"/>
    <dgm:cxn modelId="{35FFBC76-7096-4906-B574-266F86820BF7}" type="presOf" srcId="{3CD94E13-3DB4-46F9-B87A-C7D7CCC77F17}" destId="{DED294B3-FE1D-4502-9963-38F1B206F151}" srcOrd="0" destOrd="0" presId="urn:microsoft.com/office/officeart/2005/8/layout/list1"/>
    <dgm:cxn modelId="{2DC91BFA-E864-4BC1-8D7E-E285AD765C3A}" type="presOf" srcId="{E4585716-3BB6-4DBE-BEEF-C3C6EAE2EF4C}" destId="{46177FC0-E4AC-47A8-BAC9-66838F5981CE}" srcOrd="0" destOrd="0" presId="urn:microsoft.com/office/officeart/2005/8/layout/list1"/>
    <dgm:cxn modelId="{5D3A6AF5-3A64-438A-AA07-0EC33EFCC122}" type="presOf" srcId="{7B174925-6A06-450C-9CAA-EDF8EBBD51BC}" destId="{679436C6-E853-4BA5-AE12-2F93C48D81C9}" srcOrd="0" destOrd="0" presId="urn:microsoft.com/office/officeart/2005/8/layout/list1"/>
    <dgm:cxn modelId="{D475BA86-AC05-4AA1-A1D5-A20A4D5E8A49}" type="presOf" srcId="{81A97E0E-F64A-465A-9594-FEFDF52B0B13}" destId="{2243D4E2-0F81-4D72-B91D-3C4FCD8C4674}" srcOrd="0" destOrd="0" presId="urn:microsoft.com/office/officeart/2005/8/layout/list1"/>
    <dgm:cxn modelId="{492FC0C9-613F-4DEB-BE40-558674C392CA}" type="presOf" srcId="{7B174925-6A06-450C-9CAA-EDF8EBBD51BC}" destId="{4BB49C58-F4CF-411A-8D5B-26CD28859D36}" srcOrd="1" destOrd="0" presId="urn:microsoft.com/office/officeart/2005/8/layout/list1"/>
    <dgm:cxn modelId="{8FFD60E9-6869-410D-A9D8-0B3F82C8E186}" type="presOf" srcId="{3CD94E13-3DB4-46F9-B87A-C7D7CCC77F17}" destId="{0A103630-DA66-4F39-9405-9B8370638FCA}" srcOrd="1" destOrd="0" presId="urn:microsoft.com/office/officeart/2005/8/layout/list1"/>
    <dgm:cxn modelId="{8C143A4E-BABB-4961-A470-EFF652EB0172}" type="presParOf" srcId="{2243D4E2-0F81-4D72-B91D-3C4FCD8C4674}" destId="{31846289-4991-41C6-A5D0-916D929FE258}" srcOrd="0" destOrd="0" presId="urn:microsoft.com/office/officeart/2005/8/layout/list1"/>
    <dgm:cxn modelId="{DA49F9EC-578C-430D-A335-F1577F45350E}" type="presParOf" srcId="{31846289-4991-41C6-A5D0-916D929FE258}" destId="{679436C6-E853-4BA5-AE12-2F93C48D81C9}" srcOrd="0" destOrd="0" presId="urn:microsoft.com/office/officeart/2005/8/layout/list1"/>
    <dgm:cxn modelId="{DA08692F-7FD6-4052-B079-8E7612286422}" type="presParOf" srcId="{31846289-4991-41C6-A5D0-916D929FE258}" destId="{4BB49C58-F4CF-411A-8D5B-26CD28859D36}" srcOrd="1" destOrd="0" presId="urn:microsoft.com/office/officeart/2005/8/layout/list1"/>
    <dgm:cxn modelId="{8BA77CC5-45EF-4466-9381-ABA3ED41F709}" type="presParOf" srcId="{2243D4E2-0F81-4D72-B91D-3C4FCD8C4674}" destId="{C94BA34D-BD1A-47DD-9C88-494560E1E945}" srcOrd="1" destOrd="0" presId="urn:microsoft.com/office/officeart/2005/8/layout/list1"/>
    <dgm:cxn modelId="{FF099D1B-5773-45A5-92A0-47B10E9D220A}" type="presParOf" srcId="{2243D4E2-0F81-4D72-B91D-3C4FCD8C4674}" destId="{66C1520C-D83C-46CA-99E9-790BCDF41722}" srcOrd="2" destOrd="0" presId="urn:microsoft.com/office/officeart/2005/8/layout/list1"/>
    <dgm:cxn modelId="{B29534A5-D86D-4770-98B1-C880653348BD}" type="presParOf" srcId="{2243D4E2-0F81-4D72-B91D-3C4FCD8C4674}" destId="{E9A23C70-8231-4B84-A92F-E32C5829B93B}" srcOrd="3" destOrd="0" presId="urn:microsoft.com/office/officeart/2005/8/layout/list1"/>
    <dgm:cxn modelId="{64181C19-DD69-4680-817C-60964592C724}" type="presParOf" srcId="{2243D4E2-0F81-4D72-B91D-3C4FCD8C4674}" destId="{9F2B4FBC-3A28-4B63-AA96-FC0E4FE237EE}" srcOrd="4" destOrd="0" presId="urn:microsoft.com/office/officeart/2005/8/layout/list1"/>
    <dgm:cxn modelId="{99623CFF-80D4-4136-831A-34102064BC7C}" type="presParOf" srcId="{9F2B4FBC-3A28-4B63-AA96-FC0E4FE237EE}" destId="{5B0C4F68-97C5-4587-B79A-CB6979723F54}" srcOrd="0" destOrd="0" presId="urn:microsoft.com/office/officeart/2005/8/layout/list1"/>
    <dgm:cxn modelId="{793FBA5B-2C10-40B4-9875-9F9CDFEA69DD}" type="presParOf" srcId="{9F2B4FBC-3A28-4B63-AA96-FC0E4FE237EE}" destId="{D36549A2-21EF-4AAC-B47C-ECAE64DA3BF7}" srcOrd="1" destOrd="0" presId="urn:microsoft.com/office/officeart/2005/8/layout/list1"/>
    <dgm:cxn modelId="{1E0F7D42-6E4F-45AB-A6B4-0E0F2F41BB84}" type="presParOf" srcId="{2243D4E2-0F81-4D72-B91D-3C4FCD8C4674}" destId="{18F90ABD-CEF5-473E-A290-DCAD6C137AFA}" srcOrd="5" destOrd="0" presId="urn:microsoft.com/office/officeart/2005/8/layout/list1"/>
    <dgm:cxn modelId="{F0EB89A4-3751-4975-AEC7-D453E7E19097}" type="presParOf" srcId="{2243D4E2-0F81-4D72-B91D-3C4FCD8C4674}" destId="{16EDD8C8-F0E6-42BD-B941-8A9A93502850}" srcOrd="6" destOrd="0" presId="urn:microsoft.com/office/officeart/2005/8/layout/list1"/>
    <dgm:cxn modelId="{4CFB7AD6-065C-4DBE-87F7-20641E01F246}" type="presParOf" srcId="{2243D4E2-0F81-4D72-B91D-3C4FCD8C4674}" destId="{44397A4E-B51E-4AE7-BE13-A1F211B75285}" srcOrd="7" destOrd="0" presId="urn:microsoft.com/office/officeart/2005/8/layout/list1"/>
    <dgm:cxn modelId="{64D0B18A-A6CB-45FC-810C-CC50EC91DF3B}" type="presParOf" srcId="{2243D4E2-0F81-4D72-B91D-3C4FCD8C4674}" destId="{4127F490-B2D4-4C28-9268-CA38BF9DCC58}" srcOrd="8" destOrd="0" presId="urn:microsoft.com/office/officeart/2005/8/layout/list1"/>
    <dgm:cxn modelId="{656800EA-0266-4EFD-B3E5-7C1CB5444645}" type="presParOf" srcId="{4127F490-B2D4-4C28-9268-CA38BF9DCC58}" destId="{DED294B3-FE1D-4502-9963-38F1B206F151}" srcOrd="0" destOrd="0" presId="urn:microsoft.com/office/officeart/2005/8/layout/list1"/>
    <dgm:cxn modelId="{969F72F7-97D2-4F3B-8A36-F9B449B4B494}" type="presParOf" srcId="{4127F490-B2D4-4C28-9268-CA38BF9DCC58}" destId="{0A103630-DA66-4F39-9405-9B8370638FCA}" srcOrd="1" destOrd="0" presId="urn:microsoft.com/office/officeart/2005/8/layout/list1"/>
    <dgm:cxn modelId="{2D350BA2-C163-41E7-BAFF-09D63D3CE1AB}" type="presParOf" srcId="{2243D4E2-0F81-4D72-B91D-3C4FCD8C4674}" destId="{2A3AA6D4-EF3F-4D62-A784-6989B51B12E1}" srcOrd="9" destOrd="0" presId="urn:microsoft.com/office/officeart/2005/8/layout/list1"/>
    <dgm:cxn modelId="{A63EC782-310F-4B4C-B6A3-0F8C36D613DC}" type="presParOf" srcId="{2243D4E2-0F81-4D72-B91D-3C4FCD8C4674}" destId="{C10C7FCE-2CF1-47F7-ACCE-CFABD95E3FEC}" srcOrd="10" destOrd="0" presId="urn:microsoft.com/office/officeart/2005/8/layout/list1"/>
    <dgm:cxn modelId="{884BAD5A-EE3C-4467-A454-AB69098E9894}" type="presParOf" srcId="{2243D4E2-0F81-4D72-B91D-3C4FCD8C4674}" destId="{22514651-7D02-49B5-B2C1-2456CB2A0AD9}" srcOrd="11" destOrd="0" presId="urn:microsoft.com/office/officeart/2005/8/layout/list1"/>
    <dgm:cxn modelId="{2159B30C-2848-464A-BA2F-C070AE548EFC}" type="presParOf" srcId="{2243D4E2-0F81-4D72-B91D-3C4FCD8C4674}" destId="{FB3CC36F-C3F9-42C4-B265-4D8BC9188532}" srcOrd="12" destOrd="0" presId="urn:microsoft.com/office/officeart/2005/8/layout/list1"/>
    <dgm:cxn modelId="{EB1DC954-676C-4239-BED8-794D8C87CD4E}" type="presParOf" srcId="{FB3CC36F-C3F9-42C4-B265-4D8BC9188532}" destId="{46177FC0-E4AC-47A8-BAC9-66838F5981CE}" srcOrd="0" destOrd="0" presId="urn:microsoft.com/office/officeart/2005/8/layout/list1"/>
    <dgm:cxn modelId="{307C4147-048F-4B2D-AD5E-54BF513C2B83}" type="presParOf" srcId="{FB3CC36F-C3F9-42C4-B265-4D8BC9188532}" destId="{96F26BD4-3190-4BC3-AAD4-5F5E50A5C6EE}" srcOrd="1" destOrd="0" presId="urn:microsoft.com/office/officeart/2005/8/layout/list1"/>
    <dgm:cxn modelId="{A8466122-EAC9-48E0-9C85-5D3515DD0024}" type="presParOf" srcId="{2243D4E2-0F81-4D72-B91D-3C4FCD8C4674}" destId="{8DD375CB-36C2-47BE-AED7-E4CC7ED8B07A}" srcOrd="13" destOrd="0" presId="urn:microsoft.com/office/officeart/2005/8/layout/list1"/>
    <dgm:cxn modelId="{E06A74BC-34AB-47A0-8345-B226BA2A3BC4}" type="presParOf" srcId="{2243D4E2-0F81-4D72-B91D-3C4FCD8C4674}" destId="{B7056D70-E42F-4902-A151-7371B8E5836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1A97E0E-F64A-465A-9594-FEFDF52B0B13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7B174925-6A06-450C-9CAA-EDF8EBBD51BC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  <a:latin typeface="+mn-lt"/>
              <a:ea typeface="Microsoft YaHei" pitchFamily="34" charset="-122"/>
              <a:cs typeface="+mn-cs"/>
            </a:rPr>
            <a:t>Использовать современные операционные системы, имеющие серьёзный уровень защиты от вредоносных программ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C466D5F3-7FA8-4E7A-B861-E3CAB0E503D5}" type="parTrans" cxnId="{3811BD94-D381-4909-820F-4448CD842A3F}">
      <dgm:prSet/>
      <dgm:spPr/>
      <dgm:t>
        <a:bodyPr/>
        <a:lstStyle/>
        <a:p>
          <a:endParaRPr lang="ru-RU"/>
        </a:p>
      </dgm:t>
    </dgm:pt>
    <dgm:pt modelId="{64577B90-5F36-47EF-985A-3AF408DC6232}" type="sibTrans" cxnId="{3811BD94-D381-4909-820F-4448CD842A3F}">
      <dgm:prSet/>
      <dgm:spPr/>
      <dgm:t>
        <a:bodyPr/>
        <a:lstStyle/>
        <a:p>
          <a:endParaRPr lang="ru-RU"/>
        </a:p>
      </dgm:t>
    </dgm:pt>
    <dgm:pt modelId="{64E39499-D4A6-4C8D-8A85-6727BE248866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  <a:latin typeface="+mn-lt"/>
              <a:ea typeface="Microsoft YaHei" pitchFamily="34" charset="-122"/>
              <a:cs typeface="+mn-cs"/>
            </a:rPr>
            <a:t>Постоянно устанавливать патчи (цифровые заплатки, которые автоматически устанавливаются с целью доработки программы) и другие обновления операционной системы. Скачивать приложения только с официального сайта разработчика ОС. 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3737E2FF-0A0E-4E05-AFB3-E937A8B684B0}" type="parTrans" cxnId="{BB837626-45BD-4BA2-B0BB-2ACB4B204C58}">
      <dgm:prSet/>
      <dgm:spPr/>
      <dgm:t>
        <a:bodyPr/>
        <a:lstStyle/>
        <a:p>
          <a:endParaRPr lang="ru-RU"/>
        </a:p>
      </dgm:t>
    </dgm:pt>
    <dgm:pt modelId="{6541F604-FD47-4B1F-8393-725A8362628C}" type="sibTrans" cxnId="{BB837626-45BD-4BA2-B0BB-2ACB4B204C58}">
      <dgm:prSet/>
      <dgm:spPr/>
      <dgm:t>
        <a:bodyPr/>
        <a:lstStyle/>
        <a:p>
          <a:endParaRPr lang="ru-RU"/>
        </a:p>
      </dgm:t>
    </dgm:pt>
    <dgm:pt modelId="{3CD94E13-3DB4-46F9-B87A-C7D7CCC77F17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  <a:latin typeface="+mn-lt"/>
              <a:ea typeface="Microsoft YaHei" pitchFamily="34" charset="-122"/>
              <a:cs typeface="+mn-cs"/>
            </a:rPr>
            <a:t>Работать на компьютере под правами пользователя, а не администратора. Это не позволит большинству вредоносных программ инсталлироваться на персональном компьютере.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BAE80C28-6406-4FD7-B016-1209A4DBE183}" type="parTrans" cxnId="{2A5A7B08-328D-483B-A9CA-118613FFA2BC}">
      <dgm:prSet/>
      <dgm:spPr/>
      <dgm:t>
        <a:bodyPr/>
        <a:lstStyle/>
        <a:p>
          <a:endParaRPr lang="ru-RU"/>
        </a:p>
      </dgm:t>
    </dgm:pt>
    <dgm:pt modelId="{24908C48-784D-4934-B1FC-AEE81707DB31}" type="sibTrans" cxnId="{2A5A7B08-328D-483B-A9CA-118613FFA2BC}">
      <dgm:prSet/>
      <dgm:spPr/>
      <dgm:t>
        <a:bodyPr/>
        <a:lstStyle/>
        <a:p>
          <a:endParaRPr lang="ru-RU"/>
        </a:p>
      </dgm:t>
    </dgm:pt>
    <dgm:pt modelId="{2243D4E2-0F81-4D72-B91D-3C4FCD8C4674}" type="pres">
      <dgm:prSet presAssocID="{81A97E0E-F64A-465A-9594-FEFDF52B0B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846289-4991-41C6-A5D0-916D929FE258}" type="pres">
      <dgm:prSet presAssocID="{7B174925-6A06-450C-9CAA-EDF8EBBD51BC}" presName="parentLin" presStyleCnt="0"/>
      <dgm:spPr/>
    </dgm:pt>
    <dgm:pt modelId="{679436C6-E853-4BA5-AE12-2F93C48D81C9}" type="pres">
      <dgm:prSet presAssocID="{7B174925-6A06-450C-9CAA-EDF8EBBD51B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BB49C58-F4CF-411A-8D5B-26CD28859D36}" type="pres">
      <dgm:prSet presAssocID="{7B174925-6A06-450C-9CAA-EDF8EBBD51BC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BA34D-BD1A-47DD-9C88-494560E1E945}" type="pres">
      <dgm:prSet presAssocID="{7B174925-6A06-450C-9CAA-EDF8EBBD51BC}" presName="negativeSpace" presStyleCnt="0"/>
      <dgm:spPr/>
    </dgm:pt>
    <dgm:pt modelId="{66C1520C-D83C-46CA-99E9-790BCDF41722}" type="pres">
      <dgm:prSet presAssocID="{7B174925-6A06-450C-9CAA-EDF8EBBD51BC}" presName="childText" presStyleLbl="conFgAcc1" presStyleIdx="0" presStyleCnt="3">
        <dgm:presLayoutVars>
          <dgm:bulletEnabled val="1"/>
        </dgm:presLayoutVars>
      </dgm:prSet>
      <dgm:spPr/>
    </dgm:pt>
    <dgm:pt modelId="{E9A23C70-8231-4B84-A92F-E32C5829B93B}" type="pres">
      <dgm:prSet presAssocID="{64577B90-5F36-47EF-985A-3AF408DC6232}" presName="spaceBetweenRectangles" presStyleCnt="0"/>
      <dgm:spPr/>
    </dgm:pt>
    <dgm:pt modelId="{9F2B4FBC-3A28-4B63-AA96-FC0E4FE237EE}" type="pres">
      <dgm:prSet presAssocID="{64E39499-D4A6-4C8D-8A85-6727BE248866}" presName="parentLin" presStyleCnt="0"/>
      <dgm:spPr/>
    </dgm:pt>
    <dgm:pt modelId="{5B0C4F68-97C5-4587-B79A-CB6979723F54}" type="pres">
      <dgm:prSet presAssocID="{64E39499-D4A6-4C8D-8A85-6727BE24886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36549A2-21EF-4AAC-B47C-ECAE64DA3BF7}" type="pres">
      <dgm:prSet presAssocID="{64E39499-D4A6-4C8D-8A85-6727BE248866}" presName="parentText" presStyleLbl="node1" presStyleIdx="1" presStyleCnt="3" custScaleX="144327" custScaleY="1656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90ABD-CEF5-473E-A290-DCAD6C137AFA}" type="pres">
      <dgm:prSet presAssocID="{64E39499-D4A6-4C8D-8A85-6727BE248866}" presName="negativeSpace" presStyleCnt="0"/>
      <dgm:spPr/>
    </dgm:pt>
    <dgm:pt modelId="{16EDD8C8-F0E6-42BD-B941-8A9A93502850}" type="pres">
      <dgm:prSet presAssocID="{64E39499-D4A6-4C8D-8A85-6727BE248866}" presName="childText" presStyleLbl="conFgAcc1" presStyleIdx="1" presStyleCnt="3">
        <dgm:presLayoutVars>
          <dgm:bulletEnabled val="1"/>
        </dgm:presLayoutVars>
      </dgm:prSet>
      <dgm:spPr/>
    </dgm:pt>
    <dgm:pt modelId="{44397A4E-B51E-4AE7-BE13-A1F211B75285}" type="pres">
      <dgm:prSet presAssocID="{6541F604-FD47-4B1F-8393-725A8362628C}" presName="spaceBetweenRectangles" presStyleCnt="0"/>
      <dgm:spPr/>
    </dgm:pt>
    <dgm:pt modelId="{4127F490-B2D4-4C28-9268-CA38BF9DCC58}" type="pres">
      <dgm:prSet presAssocID="{3CD94E13-3DB4-46F9-B87A-C7D7CCC77F17}" presName="parentLin" presStyleCnt="0"/>
      <dgm:spPr/>
    </dgm:pt>
    <dgm:pt modelId="{DED294B3-FE1D-4502-9963-38F1B206F151}" type="pres">
      <dgm:prSet presAssocID="{3CD94E13-3DB4-46F9-B87A-C7D7CCC77F1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0A103630-DA66-4F39-9405-9B8370638FCA}" type="pres">
      <dgm:prSet presAssocID="{3CD94E13-3DB4-46F9-B87A-C7D7CCC77F17}" presName="parentText" presStyleLbl="node1" presStyleIdx="2" presStyleCnt="3" custScaleX="142857" custScaleY="1205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AA6D4-EF3F-4D62-A784-6989B51B12E1}" type="pres">
      <dgm:prSet presAssocID="{3CD94E13-3DB4-46F9-B87A-C7D7CCC77F17}" presName="negativeSpace" presStyleCnt="0"/>
      <dgm:spPr/>
    </dgm:pt>
    <dgm:pt modelId="{C10C7FCE-2CF1-47F7-ACCE-CFABD95E3FEC}" type="pres">
      <dgm:prSet presAssocID="{3CD94E13-3DB4-46F9-B87A-C7D7CCC77F1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6F7D6F9A-82CF-4735-AA94-99B7ACD3C1CA}" type="presOf" srcId="{64E39499-D4A6-4C8D-8A85-6727BE248866}" destId="{D36549A2-21EF-4AAC-B47C-ECAE64DA3BF7}" srcOrd="1" destOrd="0" presId="urn:microsoft.com/office/officeart/2005/8/layout/list1"/>
    <dgm:cxn modelId="{3811BD94-D381-4909-820F-4448CD842A3F}" srcId="{81A97E0E-F64A-465A-9594-FEFDF52B0B13}" destId="{7B174925-6A06-450C-9CAA-EDF8EBBD51BC}" srcOrd="0" destOrd="0" parTransId="{C466D5F3-7FA8-4E7A-B861-E3CAB0E503D5}" sibTransId="{64577B90-5F36-47EF-985A-3AF408DC6232}"/>
    <dgm:cxn modelId="{2A5A7B08-328D-483B-A9CA-118613FFA2BC}" srcId="{81A97E0E-F64A-465A-9594-FEFDF52B0B13}" destId="{3CD94E13-3DB4-46F9-B87A-C7D7CCC77F17}" srcOrd="2" destOrd="0" parTransId="{BAE80C28-6406-4FD7-B016-1209A4DBE183}" sibTransId="{24908C48-784D-4934-B1FC-AEE81707DB31}"/>
    <dgm:cxn modelId="{BB837626-45BD-4BA2-B0BB-2ACB4B204C58}" srcId="{81A97E0E-F64A-465A-9594-FEFDF52B0B13}" destId="{64E39499-D4A6-4C8D-8A85-6727BE248866}" srcOrd="1" destOrd="0" parTransId="{3737E2FF-0A0E-4E05-AFB3-E937A8B684B0}" sibTransId="{6541F604-FD47-4B1F-8393-725A8362628C}"/>
    <dgm:cxn modelId="{C7C7C412-7EB3-4514-8320-C1FBF5BB142A}" type="presOf" srcId="{64E39499-D4A6-4C8D-8A85-6727BE248866}" destId="{5B0C4F68-97C5-4587-B79A-CB6979723F54}" srcOrd="0" destOrd="0" presId="urn:microsoft.com/office/officeart/2005/8/layout/list1"/>
    <dgm:cxn modelId="{7957B35D-479C-495E-93FC-560A2927B7BB}" type="presOf" srcId="{81A97E0E-F64A-465A-9594-FEFDF52B0B13}" destId="{2243D4E2-0F81-4D72-B91D-3C4FCD8C4674}" srcOrd="0" destOrd="0" presId="urn:microsoft.com/office/officeart/2005/8/layout/list1"/>
    <dgm:cxn modelId="{D4BDB691-C54D-459A-9ED6-B3ECD3FDAA07}" type="presOf" srcId="{7B174925-6A06-450C-9CAA-EDF8EBBD51BC}" destId="{4BB49C58-F4CF-411A-8D5B-26CD28859D36}" srcOrd="1" destOrd="0" presId="urn:microsoft.com/office/officeart/2005/8/layout/list1"/>
    <dgm:cxn modelId="{6AD791BA-3CBC-4CAF-8415-75AAB3FD146E}" type="presOf" srcId="{7B174925-6A06-450C-9CAA-EDF8EBBD51BC}" destId="{679436C6-E853-4BA5-AE12-2F93C48D81C9}" srcOrd="0" destOrd="0" presId="urn:microsoft.com/office/officeart/2005/8/layout/list1"/>
    <dgm:cxn modelId="{90AAB9F3-16DA-4956-A42A-3373BC13925A}" type="presOf" srcId="{3CD94E13-3DB4-46F9-B87A-C7D7CCC77F17}" destId="{0A103630-DA66-4F39-9405-9B8370638FCA}" srcOrd="1" destOrd="0" presId="urn:microsoft.com/office/officeart/2005/8/layout/list1"/>
    <dgm:cxn modelId="{5867E301-9523-49CD-B3FB-6C7974C1E9F5}" type="presOf" srcId="{3CD94E13-3DB4-46F9-B87A-C7D7CCC77F17}" destId="{DED294B3-FE1D-4502-9963-38F1B206F151}" srcOrd="0" destOrd="0" presId="urn:microsoft.com/office/officeart/2005/8/layout/list1"/>
    <dgm:cxn modelId="{4A8CA0C2-70F2-402F-8BC2-1D88EAF5F178}" type="presParOf" srcId="{2243D4E2-0F81-4D72-B91D-3C4FCD8C4674}" destId="{31846289-4991-41C6-A5D0-916D929FE258}" srcOrd="0" destOrd="0" presId="urn:microsoft.com/office/officeart/2005/8/layout/list1"/>
    <dgm:cxn modelId="{F1C8B961-17A7-4B2E-AE4C-E05924C797BE}" type="presParOf" srcId="{31846289-4991-41C6-A5D0-916D929FE258}" destId="{679436C6-E853-4BA5-AE12-2F93C48D81C9}" srcOrd="0" destOrd="0" presId="urn:microsoft.com/office/officeart/2005/8/layout/list1"/>
    <dgm:cxn modelId="{498B10A6-51E4-4B6D-8796-14B69F79C324}" type="presParOf" srcId="{31846289-4991-41C6-A5D0-916D929FE258}" destId="{4BB49C58-F4CF-411A-8D5B-26CD28859D36}" srcOrd="1" destOrd="0" presId="urn:microsoft.com/office/officeart/2005/8/layout/list1"/>
    <dgm:cxn modelId="{2D469976-EC13-4C34-974E-2494177833EF}" type="presParOf" srcId="{2243D4E2-0F81-4D72-B91D-3C4FCD8C4674}" destId="{C94BA34D-BD1A-47DD-9C88-494560E1E945}" srcOrd="1" destOrd="0" presId="urn:microsoft.com/office/officeart/2005/8/layout/list1"/>
    <dgm:cxn modelId="{615A89D8-D30E-4750-A296-8D8078E45DD4}" type="presParOf" srcId="{2243D4E2-0F81-4D72-B91D-3C4FCD8C4674}" destId="{66C1520C-D83C-46CA-99E9-790BCDF41722}" srcOrd="2" destOrd="0" presId="urn:microsoft.com/office/officeart/2005/8/layout/list1"/>
    <dgm:cxn modelId="{0C657E7D-308E-45EF-A74D-40B398122A3A}" type="presParOf" srcId="{2243D4E2-0F81-4D72-B91D-3C4FCD8C4674}" destId="{E9A23C70-8231-4B84-A92F-E32C5829B93B}" srcOrd="3" destOrd="0" presId="urn:microsoft.com/office/officeart/2005/8/layout/list1"/>
    <dgm:cxn modelId="{D84BD641-CA95-4A5B-A40A-C979B7073C8B}" type="presParOf" srcId="{2243D4E2-0F81-4D72-B91D-3C4FCD8C4674}" destId="{9F2B4FBC-3A28-4B63-AA96-FC0E4FE237EE}" srcOrd="4" destOrd="0" presId="urn:microsoft.com/office/officeart/2005/8/layout/list1"/>
    <dgm:cxn modelId="{F825A591-BF3A-4961-ADA3-BDF564F3E16B}" type="presParOf" srcId="{9F2B4FBC-3A28-4B63-AA96-FC0E4FE237EE}" destId="{5B0C4F68-97C5-4587-B79A-CB6979723F54}" srcOrd="0" destOrd="0" presId="urn:microsoft.com/office/officeart/2005/8/layout/list1"/>
    <dgm:cxn modelId="{F3D5D665-D441-4CF1-A2DD-49290C909DBA}" type="presParOf" srcId="{9F2B4FBC-3A28-4B63-AA96-FC0E4FE237EE}" destId="{D36549A2-21EF-4AAC-B47C-ECAE64DA3BF7}" srcOrd="1" destOrd="0" presId="urn:microsoft.com/office/officeart/2005/8/layout/list1"/>
    <dgm:cxn modelId="{F3984AE1-FAB3-4883-A33A-A699B282E6AB}" type="presParOf" srcId="{2243D4E2-0F81-4D72-B91D-3C4FCD8C4674}" destId="{18F90ABD-CEF5-473E-A290-DCAD6C137AFA}" srcOrd="5" destOrd="0" presId="urn:microsoft.com/office/officeart/2005/8/layout/list1"/>
    <dgm:cxn modelId="{67E5394C-1941-4967-8B9C-DF5A0D899391}" type="presParOf" srcId="{2243D4E2-0F81-4D72-B91D-3C4FCD8C4674}" destId="{16EDD8C8-F0E6-42BD-B941-8A9A93502850}" srcOrd="6" destOrd="0" presId="urn:microsoft.com/office/officeart/2005/8/layout/list1"/>
    <dgm:cxn modelId="{C3F4EEB2-6DAD-48CB-A46A-67C3CDA87EBD}" type="presParOf" srcId="{2243D4E2-0F81-4D72-B91D-3C4FCD8C4674}" destId="{44397A4E-B51E-4AE7-BE13-A1F211B75285}" srcOrd="7" destOrd="0" presId="urn:microsoft.com/office/officeart/2005/8/layout/list1"/>
    <dgm:cxn modelId="{E7D06802-1FA8-4E7B-9C20-4392418661AC}" type="presParOf" srcId="{2243D4E2-0F81-4D72-B91D-3C4FCD8C4674}" destId="{4127F490-B2D4-4C28-9268-CA38BF9DCC58}" srcOrd="8" destOrd="0" presId="urn:microsoft.com/office/officeart/2005/8/layout/list1"/>
    <dgm:cxn modelId="{8857B83A-1B2A-44A7-9BFC-11E88570176B}" type="presParOf" srcId="{4127F490-B2D4-4C28-9268-CA38BF9DCC58}" destId="{DED294B3-FE1D-4502-9963-38F1B206F151}" srcOrd="0" destOrd="0" presId="urn:microsoft.com/office/officeart/2005/8/layout/list1"/>
    <dgm:cxn modelId="{28052B8B-6BF2-4EB2-B825-40EBFA51B0FD}" type="presParOf" srcId="{4127F490-B2D4-4C28-9268-CA38BF9DCC58}" destId="{0A103630-DA66-4F39-9405-9B8370638FCA}" srcOrd="1" destOrd="0" presId="urn:microsoft.com/office/officeart/2005/8/layout/list1"/>
    <dgm:cxn modelId="{4E3DC909-7D41-48EF-A24E-B185B1DECAA7}" type="presParOf" srcId="{2243D4E2-0F81-4D72-B91D-3C4FCD8C4674}" destId="{2A3AA6D4-EF3F-4D62-A784-6989B51B12E1}" srcOrd="9" destOrd="0" presId="urn:microsoft.com/office/officeart/2005/8/layout/list1"/>
    <dgm:cxn modelId="{E7481391-708B-4814-83AF-6F9FE6540011}" type="presParOf" srcId="{2243D4E2-0F81-4D72-B91D-3C4FCD8C4674}" destId="{C10C7FCE-2CF1-47F7-ACCE-CFABD95E3FE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1A97E0E-F64A-465A-9594-FEFDF52B0B13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7B174925-6A06-450C-9CAA-EDF8EBBD51BC}">
      <dgm:prSet phldrT="[Текст]" custT="1"/>
      <dgm:spPr/>
      <dgm:t>
        <a:bodyPr/>
        <a:lstStyle/>
        <a:p>
          <a:pPr algn="just"/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Использовать антивирусные программные продукты известных производителей, с автоматическим обновлением баз</a:t>
          </a:r>
          <a:endParaRPr lang="ru-RU" sz="1600" b="0" kern="1200" dirty="0">
            <a:solidFill>
              <a:prstClr val="black"/>
            </a:solidFill>
            <a:latin typeface="+mn-lt"/>
            <a:ea typeface="Microsoft YaHei" pitchFamily="34" charset="-122"/>
            <a:cs typeface="Times New Roman"/>
          </a:endParaRPr>
        </a:p>
      </dgm:t>
    </dgm:pt>
    <dgm:pt modelId="{C466D5F3-7FA8-4E7A-B861-E3CAB0E503D5}" type="parTrans" cxnId="{3811BD94-D381-4909-820F-4448CD842A3F}">
      <dgm:prSet/>
      <dgm:spPr/>
      <dgm:t>
        <a:bodyPr/>
        <a:lstStyle/>
        <a:p>
          <a:endParaRPr lang="ru-RU"/>
        </a:p>
      </dgm:t>
    </dgm:pt>
    <dgm:pt modelId="{64577B90-5F36-47EF-985A-3AF408DC6232}" type="sibTrans" cxnId="{3811BD94-D381-4909-820F-4448CD842A3F}">
      <dgm:prSet/>
      <dgm:spPr/>
      <dgm:t>
        <a:bodyPr/>
        <a:lstStyle/>
        <a:p>
          <a:endParaRPr lang="ru-RU"/>
        </a:p>
      </dgm:t>
    </dgm:pt>
    <dgm:pt modelId="{64E39499-D4A6-4C8D-8A85-6727BE248866}">
      <dgm:prSet phldrT="[Текст]" custT="1"/>
      <dgm:spPr/>
      <dgm:t>
        <a:bodyPr/>
        <a:lstStyle/>
        <a:p>
          <a:pPr algn="just"/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Ограничить физический доступ к компьютеру для посторонних лиц</a:t>
          </a:r>
          <a:endParaRPr lang="ru-RU" sz="1600" b="0" kern="1200" dirty="0">
            <a:solidFill>
              <a:schemeClr val="tx1"/>
            </a:solidFill>
            <a:latin typeface="+mn-lt"/>
          </a:endParaRPr>
        </a:p>
      </dgm:t>
    </dgm:pt>
    <dgm:pt modelId="{3737E2FF-0A0E-4E05-AFB3-E937A8B684B0}" type="parTrans" cxnId="{BB837626-45BD-4BA2-B0BB-2ACB4B204C58}">
      <dgm:prSet/>
      <dgm:spPr/>
      <dgm:t>
        <a:bodyPr/>
        <a:lstStyle/>
        <a:p>
          <a:endParaRPr lang="ru-RU"/>
        </a:p>
      </dgm:t>
    </dgm:pt>
    <dgm:pt modelId="{6541F604-FD47-4B1F-8393-725A8362628C}" type="sibTrans" cxnId="{BB837626-45BD-4BA2-B0BB-2ACB4B204C58}">
      <dgm:prSet/>
      <dgm:spPr/>
      <dgm:t>
        <a:bodyPr/>
        <a:lstStyle/>
        <a:p>
          <a:endParaRPr lang="ru-RU"/>
        </a:p>
      </dgm:t>
    </dgm:pt>
    <dgm:pt modelId="{3CD94E13-3DB4-46F9-B87A-C7D7CCC77F17}">
      <dgm:prSet phldrT="[Текст]" custT="1"/>
      <dgm:spPr/>
      <dgm:t>
        <a:bodyPr/>
        <a:lstStyle/>
        <a:p>
          <a:pPr algn="just"/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Использовать внешние носители информации, такие как </a:t>
          </a:r>
          <a:r>
            <a:rPr lang="ru-RU" sz="1600" b="0" kern="1200" dirty="0" err="1" smtClean="0">
              <a:solidFill>
                <a:schemeClr val="tx1"/>
              </a:solidFill>
              <a:latin typeface="+mn-lt"/>
            </a:rPr>
            <a:t>флешка</a:t>
          </a:r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, диск или файл из Интернета, только из проверенных источников</a:t>
          </a:r>
          <a:endParaRPr lang="ru-RU" sz="1600" b="0" kern="1200" dirty="0">
            <a:solidFill>
              <a:schemeClr val="tx1"/>
            </a:solidFill>
            <a:latin typeface="+mn-lt"/>
          </a:endParaRPr>
        </a:p>
      </dgm:t>
    </dgm:pt>
    <dgm:pt modelId="{BAE80C28-6406-4FD7-B016-1209A4DBE183}" type="parTrans" cxnId="{2A5A7B08-328D-483B-A9CA-118613FFA2BC}">
      <dgm:prSet/>
      <dgm:spPr/>
      <dgm:t>
        <a:bodyPr/>
        <a:lstStyle/>
        <a:p>
          <a:endParaRPr lang="ru-RU"/>
        </a:p>
      </dgm:t>
    </dgm:pt>
    <dgm:pt modelId="{24908C48-784D-4934-B1FC-AEE81707DB31}" type="sibTrans" cxnId="{2A5A7B08-328D-483B-A9CA-118613FFA2BC}">
      <dgm:prSet/>
      <dgm:spPr/>
      <dgm:t>
        <a:bodyPr/>
        <a:lstStyle/>
        <a:p>
          <a:endParaRPr lang="ru-RU"/>
        </a:p>
      </dgm:t>
    </dgm:pt>
    <dgm:pt modelId="{03474FDF-225B-46E9-92A0-55432172C26D}">
      <dgm:prSet phldrT="[Текст]" custT="1"/>
      <dgm:spPr/>
      <dgm:t>
        <a:bodyPr/>
        <a:lstStyle/>
        <a:p>
          <a:pPr algn="just"/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Не открывать компьютерные файлы, полученные из ненадёжных источников. Даже те файлы, которые присылают знакомые. </a:t>
          </a:r>
          <a:endParaRPr lang="ru-RU" sz="1600" b="0" kern="1200" dirty="0">
            <a:solidFill>
              <a:schemeClr val="tx1"/>
            </a:solidFill>
            <a:latin typeface="+mn-lt"/>
          </a:endParaRPr>
        </a:p>
      </dgm:t>
    </dgm:pt>
    <dgm:pt modelId="{1E305A0B-1E58-4B81-A8FE-E7FE6C99280B}" type="parTrans" cxnId="{C37FF048-C8E5-43FE-BC53-E34C5152E068}">
      <dgm:prSet/>
      <dgm:spPr/>
      <dgm:t>
        <a:bodyPr/>
        <a:lstStyle/>
        <a:p>
          <a:endParaRPr lang="ru-RU"/>
        </a:p>
      </dgm:t>
    </dgm:pt>
    <dgm:pt modelId="{F4061488-B64E-4275-AC30-06311F95421D}" type="sibTrans" cxnId="{C37FF048-C8E5-43FE-BC53-E34C5152E068}">
      <dgm:prSet/>
      <dgm:spPr/>
      <dgm:t>
        <a:bodyPr/>
        <a:lstStyle/>
        <a:p>
          <a:endParaRPr lang="ru-RU"/>
        </a:p>
      </dgm:t>
    </dgm:pt>
    <dgm:pt modelId="{2243D4E2-0F81-4D72-B91D-3C4FCD8C4674}" type="pres">
      <dgm:prSet presAssocID="{81A97E0E-F64A-465A-9594-FEFDF52B0B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846289-4991-41C6-A5D0-916D929FE258}" type="pres">
      <dgm:prSet presAssocID="{7B174925-6A06-450C-9CAA-EDF8EBBD51BC}" presName="parentLin" presStyleCnt="0"/>
      <dgm:spPr/>
    </dgm:pt>
    <dgm:pt modelId="{679436C6-E853-4BA5-AE12-2F93C48D81C9}" type="pres">
      <dgm:prSet presAssocID="{7B174925-6A06-450C-9CAA-EDF8EBBD51B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4BB49C58-F4CF-411A-8D5B-26CD28859D36}" type="pres">
      <dgm:prSet presAssocID="{7B174925-6A06-450C-9CAA-EDF8EBBD51BC}" presName="parentText" presStyleLbl="node1" presStyleIdx="0" presStyleCnt="4" custScaleX="142857" custScaleY="9265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BA34D-BD1A-47DD-9C88-494560E1E945}" type="pres">
      <dgm:prSet presAssocID="{7B174925-6A06-450C-9CAA-EDF8EBBD51BC}" presName="negativeSpace" presStyleCnt="0"/>
      <dgm:spPr/>
    </dgm:pt>
    <dgm:pt modelId="{66C1520C-D83C-46CA-99E9-790BCDF41722}" type="pres">
      <dgm:prSet presAssocID="{7B174925-6A06-450C-9CAA-EDF8EBBD51BC}" presName="childText" presStyleLbl="conFgAcc1" presStyleIdx="0" presStyleCnt="4">
        <dgm:presLayoutVars>
          <dgm:bulletEnabled val="1"/>
        </dgm:presLayoutVars>
      </dgm:prSet>
      <dgm:spPr/>
    </dgm:pt>
    <dgm:pt modelId="{E9A23C70-8231-4B84-A92F-E32C5829B93B}" type="pres">
      <dgm:prSet presAssocID="{64577B90-5F36-47EF-985A-3AF408DC6232}" presName="spaceBetweenRectangles" presStyleCnt="0"/>
      <dgm:spPr/>
    </dgm:pt>
    <dgm:pt modelId="{9F2B4FBC-3A28-4B63-AA96-FC0E4FE237EE}" type="pres">
      <dgm:prSet presAssocID="{64E39499-D4A6-4C8D-8A85-6727BE248866}" presName="parentLin" presStyleCnt="0"/>
      <dgm:spPr/>
    </dgm:pt>
    <dgm:pt modelId="{5B0C4F68-97C5-4587-B79A-CB6979723F54}" type="pres">
      <dgm:prSet presAssocID="{64E39499-D4A6-4C8D-8A85-6727BE24886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36549A2-21EF-4AAC-B47C-ECAE64DA3BF7}" type="pres">
      <dgm:prSet presAssocID="{64E39499-D4A6-4C8D-8A85-6727BE248866}" presName="parentText" presStyleLbl="node1" presStyleIdx="1" presStyleCnt="4" custScaleX="142857" custScaleY="7169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90ABD-CEF5-473E-A290-DCAD6C137AFA}" type="pres">
      <dgm:prSet presAssocID="{64E39499-D4A6-4C8D-8A85-6727BE248866}" presName="negativeSpace" presStyleCnt="0"/>
      <dgm:spPr/>
    </dgm:pt>
    <dgm:pt modelId="{16EDD8C8-F0E6-42BD-B941-8A9A93502850}" type="pres">
      <dgm:prSet presAssocID="{64E39499-D4A6-4C8D-8A85-6727BE248866}" presName="childText" presStyleLbl="conFgAcc1" presStyleIdx="1" presStyleCnt="4">
        <dgm:presLayoutVars>
          <dgm:bulletEnabled val="1"/>
        </dgm:presLayoutVars>
      </dgm:prSet>
      <dgm:spPr/>
    </dgm:pt>
    <dgm:pt modelId="{44397A4E-B51E-4AE7-BE13-A1F211B75285}" type="pres">
      <dgm:prSet presAssocID="{6541F604-FD47-4B1F-8393-725A8362628C}" presName="spaceBetweenRectangles" presStyleCnt="0"/>
      <dgm:spPr/>
    </dgm:pt>
    <dgm:pt modelId="{4127F490-B2D4-4C28-9268-CA38BF9DCC58}" type="pres">
      <dgm:prSet presAssocID="{3CD94E13-3DB4-46F9-B87A-C7D7CCC77F17}" presName="parentLin" presStyleCnt="0"/>
      <dgm:spPr/>
    </dgm:pt>
    <dgm:pt modelId="{DED294B3-FE1D-4502-9963-38F1B206F151}" type="pres">
      <dgm:prSet presAssocID="{3CD94E13-3DB4-46F9-B87A-C7D7CCC77F17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0A103630-DA66-4F39-9405-9B8370638FCA}" type="pres">
      <dgm:prSet presAssocID="{3CD94E13-3DB4-46F9-B87A-C7D7CCC77F17}" presName="parentText" presStyleLbl="node1" presStyleIdx="2" presStyleCnt="4" custScaleX="135704" custScaleY="7851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AA6D4-EF3F-4D62-A784-6989B51B12E1}" type="pres">
      <dgm:prSet presAssocID="{3CD94E13-3DB4-46F9-B87A-C7D7CCC77F17}" presName="negativeSpace" presStyleCnt="0"/>
      <dgm:spPr/>
    </dgm:pt>
    <dgm:pt modelId="{C10C7FCE-2CF1-47F7-ACCE-CFABD95E3FEC}" type="pres">
      <dgm:prSet presAssocID="{3CD94E13-3DB4-46F9-B87A-C7D7CCC77F17}" presName="childText" presStyleLbl="conFgAcc1" presStyleIdx="2" presStyleCnt="4">
        <dgm:presLayoutVars>
          <dgm:bulletEnabled val="1"/>
        </dgm:presLayoutVars>
      </dgm:prSet>
      <dgm:spPr/>
    </dgm:pt>
    <dgm:pt modelId="{2DBB6E95-E3DB-4E93-A2BA-2EDA2C95B396}" type="pres">
      <dgm:prSet presAssocID="{24908C48-784D-4934-B1FC-AEE81707DB31}" presName="spaceBetweenRectangles" presStyleCnt="0"/>
      <dgm:spPr/>
    </dgm:pt>
    <dgm:pt modelId="{2F1FCE59-44CA-4A77-AF1E-EB2F095F8D4A}" type="pres">
      <dgm:prSet presAssocID="{03474FDF-225B-46E9-92A0-55432172C26D}" presName="parentLin" presStyleCnt="0"/>
      <dgm:spPr/>
    </dgm:pt>
    <dgm:pt modelId="{D71B60D6-F3D1-473E-80D6-04E3E7305547}" type="pres">
      <dgm:prSet presAssocID="{03474FDF-225B-46E9-92A0-55432172C26D}" presName="parentLeftMargin" presStyleLbl="node1" presStyleIdx="2" presStyleCnt="4" custScaleX="129296" custScaleY="50004"/>
      <dgm:spPr/>
      <dgm:t>
        <a:bodyPr/>
        <a:lstStyle/>
        <a:p>
          <a:endParaRPr lang="ru-RU"/>
        </a:p>
      </dgm:t>
    </dgm:pt>
    <dgm:pt modelId="{CF14248E-9BEE-482A-BDA2-C9D5A2EBCF0B}" type="pres">
      <dgm:prSet presAssocID="{03474FDF-225B-46E9-92A0-55432172C26D}" presName="parentText" presStyleLbl="node1" presStyleIdx="3" presStyleCnt="4" custScaleX="147317" custScaleY="1043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20CD3D-F83B-416F-A62D-D16004C12877}" type="pres">
      <dgm:prSet presAssocID="{03474FDF-225B-46E9-92A0-55432172C26D}" presName="negativeSpace" presStyleCnt="0"/>
      <dgm:spPr/>
    </dgm:pt>
    <dgm:pt modelId="{99DE8590-DE40-4666-9099-0CBF7910BEEC}" type="pres">
      <dgm:prSet presAssocID="{03474FDF-225B-46E9-92A0-55432172C26D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811BD94-D381-4909-820F-4448CD842A3F}" srcId="{81A97E0E-F64A-465A-9594-FEFDF52B0B13}" destId="{7B174925-6A06-450C-9CAA-EDF8EBBD51BC}" srcOrd="0" destOrd="0" parTransId="{C466D5F3-7FA8-4E7A-B861-E3CAB0E503D5}" sibTransId="{64577B90-5F36-47EF-985A-3AF408DC6232}"/>
    <dgm:cxn modelId="{38670AE3-D124-4822-B756-AB76A8418985}" type="presOf" srcId="{03474FDF-225B-46E9-92A0-55432172C26D}" destId="{CF14248E-9BEE-482A-BDA2-C9D5A2EBCF0B}" srcOrd="1" destOrd="0" presId="urn:microsoft.com/office/officeart/2005/8/layout/list1"/>
    <dgm:cxn modelId="{2A5A7B08-328D-483B-A9CA-118613FFA2BC}" srcId="{81A97E0E-F64A-465A-9594-FEFDF52B0B13}" destId="{3CD94E13-3DB4-46F9-B87A-C7D7CCC77F17}" srcOrd="2" destOrd="0" parTransId="{BAE80C28-6406-4FD7-B016-1209A4DBE183}" sibTransId="{24908C48-784D-4934-B1FC-AEE81707DB31}"/>
    <dgm:cxn modelId="{13A48AA6-B722-4833-9E62-233D61CDB2C0}" type="presOf" srcId="{3CD94E13-3DB4-46F9-B87A-C7D7CCC77F17}" destId="{0A103630-DA66-4F39-9405-9B8370638FCA}" srcOrd="1" destOrd="0" presId="urn:microsoft.com/office/officeart/2005/8/layout/list1"/>
    <dgm:cxn modelId="{C37FF048-C8E5-43FE-BC53-E34C5152E068}" srcId="{81A97E0E-F64A-465A-9594-FEFDF52B0B13}" destId="{03474FDF-225B-46E9-92A0-55432172C26D}" srcOrd="3" destOrd="0" parTransId="{1E305A0B-1E58-4B81-A8FE-E7FE6C99280B}" sibTransId="{F4061488-B64E-4275-AC30-06311F95421D}"/>
    <dgm:cxn modelId="{13FD8E2B-98F1-4AFA-BFB1-5F0D6D159524}" type="presOf" srcId="{03474FDF-225B-46E9-92A0-55432172C26D}" destId="{D71B60D6-F3D1-473E-80D6-04E3E7305547}" srcOrd="0" destOrd="0" presId="urn:microsoft.com/office/officeart/2005/8/layout/list1"/>
    <dgm:cxn modelId="{9C3D8EC9-9508-45C3-9BA6-490CC69B5B8B}" type="presOf" srcId="{64E39499-D4A6-4C8D-8A85-6727BE248866}" destId="{D36549A2-21EF-4AAC-B47C-ECAE64DA3BF7}" srcOrd="1" destOrd="0" presId="urn:microsoft.com/office/officeart/2005/8/layout/list1"/>
    <dgm:cxn modelId="{BB837626-45BD-4BA2-B0BB-2ACB4B204C58}" srcId="{81A97E0E-F64A-465A-9594-FEFDF52B0B13}" destId="{64E39499-D4A6-4C8D-8A85-6727BE248866}" srcOrd="1" destOrd="0" parTransId="{3737E2FF-0A0E-4E05-AFB3-E937A8B684B0}" sibTransId="{6541F604-FD47-4B1F-8393-725A8362628C}"/>
    <dgm:cxn modelId="{6DA6D5F3-99C5-431C-AFDC-351A8581A9AD}" type="presOf" srcId="{64E39499-D4A6-4C8D-8A85-6727BE248866}" destId="{5B0C4F68-97C5-4587-B79A-CB6979723F54}" srcOrd="0" destOrd="0" presId="urn:microsoft.com/office/officeart/2005/8/layout/list1"/>
    <dgm:cxn modelId="{7DD2293E-449D-409D-81F1-C5630C5A7B3C}" type="presOf" srcId="{7B174925-6A06-450C-9CAA-EDF8EBBD51BC}" destId="{4BB49C58-F4CF-411A-8D5B-26CD28859D36}" srcOrd="1" destOrd="0" presId="urn:microsoft.com/office/officeart/2005/8/layout/list1"/>
    <dgm:cxn modelId="{12B479CE-36E5-44B6-A6AC-0A7C5926902D}" type="presOf" srcId="{7B174925-6A06-450C-9CAA-EDF8EBBD51BC}" destId="{679436C6-E853-4BA5-AE12-2F93C48D81C9}" srcOrd="0" destOrd="0" presId="urn:microsoft.com/office/officeart/2005/8/layout/list1"/>
    <dgm:cxn modelId="{CCC57BC1-7801-4A07-AFF6-E1E85C1DB4C5}" type="presOf" srcId="{3CD94E13-3DB4-46F9-B87A-C7D7CCC77F17}" destId="{DED294B3-FE1D-4502-9963-38F1B206F151}" srcOrd="0" destOrd="0" presId="urn:microsoft.com/office/officeart/2005/8/layout/list1"/>
    <dgm:cxn modelId="{DAD43EE4-5858-4688-9AC3-72A0D88B27BC}" type="presOf" srcId="{81A97E0E-F64A-465A-9594-FEFDF52B0B13}" destId="{2243D4E2-0F81-4D72-B91D-3C4FCD8C4674}" srcOrd="0" destOrd="0" presId="urn:microsoft.com/office/officeart/2005/8/layout/list1"/>
    <dgm:cxn modelId="{CD63DAE6-D0ED-4C1F-B65D-54444D02B45F}" type="presParOf" srcId="{2243D4E2-0F81-4D72-B91D-3C4FCD8C4674}" destId="{31846289-4991-41C6-A5D0-916D929FE258}" srcOrd="0" destOrd="0" presId="urn:microsoft.com/office/officeart/2005/8/layout/list1"/>
    <dgm:cxn modelId="{049EF179-60B1-4ECB-8EDF-768B6F989847}" type="presParOf" srcId="{31846289-4991-41C6-A5D0-916D929FE258}" destId="{679436C6-E853-4BA5-AE12-2F93C48D81C9}" srcOrd="0" destOrd="0" presId="urn:microsoft.com/office/officeart/2005/8/layout/list1"/>
    <dgm:cxn modelId="{8E152B80-1899-4BD3-B6E3-F825B29406A0}" type="presParOf" srcId="{31846289-4991-41C6-A5D0-916D929FE258}" destId="{4BB49C58-F4CF-411A-8D5B-26CD28859D36}" srcOrd="1" destOrd="0" presId="urn:microsoft.com/office/officeart/2005/8/layout/list1"/>
    <dgm:cxn modelId="{C55D82ED-E059-48FD-8D26-B6C1515110B3}" type="presParOf" srcId="{2243D4E2-0F81-4D72-B91D-3C4FCD8C4674}" destId="{C94BA34D-BD1A-47DD-9C88-494560E1E945}" srcOrd="1" destOrd="0" presId="urn:microsoft.com/office/officeart/2005/8/layout/list1"/>
    <dgm:cxn modelId="{970BA0D8-68EF-41A5-BF9A-6DA87487A1C1}" type="presParOf" srcId="{2243D4E2-0F81-4D72-B91D-3C4FCD8C4674}" destId="{66C1520C-D83C-46CA-99E9-790BCDF41722}" srcOrd="2" destOrd="0" presId="urn:microsoft.com/office/officeart/2005/8/layout/list1"/>
    <dgm:cxn modelId="{0680FB63-C803-45BF-897E-5C3F0F9D5D27}" type="presParOf" srcId="{2243D4E2-0F81-4D72-B91D-3C4FCD8C4674}" destId="{E9A23C70-8231-4B84-A92F-E32C5829B93B}" srcOrd="3" destOrd="0" presId="urn:microsoft.com/office/officeart/2005/8/layout/list1"/>
    <dgm:cxn modelId="{BEDE5335-7C91-48C3-B158-54AE2C71BE65}" type="presParOf" srcId="{2243D4E2-0F81-4D72-B91D-3C4FCD8C4674}" destId="{9F2B4FBC-3A28-4B63-AA96-FC0E4FE237EE}" srcOrd="4" destOrd="0" presId="urn:microsoft.com/office/officeart/2005/8/layout/list1"/>
    <dgm:cxn modelId="{D4F930FF-41E8-4CD1-AE0B-C64A45AE1901}" type="presParOf" srcId="{9F2B4FBC-3A28-4B63-AA96-FC0E4FE237EE}" destId="{5B0C4F68-97C5-4587-B79A-CB6979723F54}" srcOrd="0" destOrd="0" presId="urn:microsoft.com/office/officeart/2005/8/layout/list1"/>
    <dgm:cxn modelId="{018EDF8B-B57B-40C2-B8F8-7BEEDD97E398}" type="presParOf" srcId="{9F2B4FBC-3A28-4B63-AA96-FC0E4FE237EE}" destId="{D36549A2-21EF-4AAC-B47C-ECAE64DA3BF7}" srcOrd="1" destOrd="0" presId="urn:microsoft.com/office/officeart/2005/8/layout/list1"/>
    <dgm:cxn modelId="{FD57B656-D777-4A48-9DD7-9DE2E4FFB4EB}" type="presParOf" srcId="{2243D4E2-0F81-4D72-B91D-3C4FCD8C4674}" destId="{18F90ABD-CEF5-473E-A290-DCAD6C137AFA}" srcOrd="5" destOrd="0" presId="urn:microsoft.com/office/officeart/2005/8/layout/list1"/>
    <dgm:cxn modelId="{63C6343A-EDAD-4DF3-A5BB-65ADE5AB9E3B}" type="presParOf" srcId="{2243D4E2-0F81-4D72-B91D-3C4FCD8C4674}" destId="{16EDD8C8-F0E6-42BD-B941-8A9A93502850}" srcOrd="6" destOrd="0" presId="urn:microsoft.com/office/officeart/2005/8/layout/list1"/>
    <dgm:cxn modelId="{D863B822-8173-4D57-929B-3BE19CC056D0}" type="presParOf" srcId="{2243D4E2-0F81-4D72-B91D-3C4FCD8C4674}" destId="{44397A4E-B51E-4AE7-BE13-A1F211B75285}" srcOrd="7" destOrd="0" presId="urn:microsoft.com/office/officeart/2005/8/layout/list1"/>
    <dgm:cxn modelId="{88824887-4619-46D2-B9BC-29338BC46109}" type="presParOf" srcId="{2243D4E2-0F81-4D72-B91D-3C4FCD8C4674}" destId="{4127F490-B2D4-4C28-9268-CA38BF9DCC58}" srcOrd="8" destOrd="0" presId="urn:microsoft.com/office/officeart/2005/8/layout/list1"/>
    <dgm:cxn modelId="{8A08A1F8-71A9-4C08-A54A-B5D02718DB94}" type="presParOf" srcId="{4127F490-B2D4-4C28-9268-CA38BF9DCC58}" destId="{DED294B3-FE1D-4502-9963-38F1B206F151}" srcOrd="0" destOrd="0" presId="urn:microsoft.com/office/officeart/2005/8/layout/list1"/>
    <dgm:cxn modelId="{D51FBBBD-C786-4FA4-A310-D81B9CADF1FB}" type="presParOf" srcId="{4127F490-B2D4-4C28-9268-CA38BF9DCC58}" destId="{0A103630-DA66-4F39-9405-9B8370638FCA}" srcOrd="1" destOrd="0" presId="urn:microsoft.com/office/officeart/2005/8/layout/list1"/>
    <dgm:cxn modelId="{0D362A4B-0AD0-431F-8E53-030A2670AAD1}" type="presParOf" srcId="{2243D4E2-0F81-4D72-B91D-3C4FCD8C4674}" destId="{2A3AA6D4-EF3F-4D62-A784-6989B51B12E1}" srcOrd="9" destOrd="0" presId="urn:microsoft.com/office/officeart/2005/8/layout/list1"/>
    <dgm:cxn modelId="{16A1F5D3-79A3-48B5-A971-D94A633C2FE3}" type="presParOf" srcId="{2243D4E2-0F81-4D72-B91D-3C4FCD8C4674}" destId="{C10C7FCE-2CF1-47F7-ACCE-CFABD95E3FEC}" srcOrd="10" destOrd="0" presId="urn:microsoft.com/office/officeart/2005/8/layout/list1"/>
    <dgm:cxn modelId="{839B416B-EFBF-4F24-BABE-88856F028480}" type="presParOf" srcId="{2243D4E2-0F81-4D72-B91D-3C4FCD8C4674}" destId="{2DBB6E95-E3DB-4E93-A2BA-2EDA2C95B396}" srcOrd="11" destOrd="0" presId="urn:microsoft.com/office/officeart/2005/8/layout/list1"/>
    <dgm:cxn modelId="{E6617493-FDE8-4CC6-A47D-0ACD41945089}" type="presParOf" srcId="{2243D4E2-0F81-4D72-B91D-3C4FCD8C4674}" destId="{2F1FCE59-44CA-4A77-AF1E-EB2F095F8D4A}" srcOrd="12" destOrd="0" presId="urn:microsoft.com/office/officeart/2005/8/layout/list1"/>
    <dgm:cxn modelId="{38DA4887-8C0B-4522-970E-3BA31F811849}" type="presParOf" srcId="{2F1FCE59-44CA-4A77-AF1E-EB2F095F8D4A}" destId="{D71B60D6-F3D1-473E-80D6-04E3E7305547}" srcOrd="0" destOrd="0" presId="urn:microsoft.com/office/officeart/2005/8/layout/list1"/>
    <dgm:cxn modelId="{EF5422EF-058B-49DC-B360-9520DBF858E7}" type="presParOf" srcId="{2F1FCE59-44CA-4A77-AF1E-EB2F095F8D4A}" destId="{CF14248E-9BEE-482A-BDA2-C9D5A2EBCF0B}" srcOrd="1" destOrd="0" presId="urn:microsoft.com/office/officeart/2005/8/layout/list1"/>
    <dgm:cxn modelId="{D3CF74F7-F601-40FB-89A6-CA6A8F7E4EDB}" type="presParOf" srcId="{2243D4E2-0F81-4D72-B91D-3C4FCD8C4674}" destId="{B620CD3D-F83B-416F-A62D-D16004C12877}" srcOrd="13" destOrd="0" presId="urn:microsoft.com/office/officeart/2005/8/layout/list1"/>
    <dgm:cxn modelId="{C771CEF0-FFE8-44E3-AC23-5F29D2620F94}" type="presParOf" srcId="{2243D4E2-0F81-4D72-B91D-3C4FCD8C4674}" destId="{99DE8590-DE40-4666-9099-0CBF7910BEEC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CF36C83-CA70-459C-9C79-33055074783D}" type="doc">
      <dgm:prSet loTypeId="urn:microsoft.com/office/officeart/2005/8/layout/hList6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ru-RU"/>
        </a:p>
      </dgm:t>
    </dgm:pt>
    <dgm:pt modelId="{888F520D-D728-4209-AB9C-9DBDEBD92E54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+mn-lt"/>
              <a:cs typeface="Arial" panose="020B0604020202020204" pitchFamily="34" charset="0"/>
            </a:rPr>
            <a:t>Не передавать свою личную информацию через общедоступные </a:t>
          </a:r>
          <a:r>
            <a:rPr lang="ru-RU" sz="1400" dirty="0" err="1" smtClean="0">
              <a:latin typeface="+mn-lt"/>
              <a:cs typeface="Arial" panose="020B0604020202020204" pitchFamily="34" charset="0"/>
            </a:rPr>
            <a:t>Wi-Fi</a:t>
          </a:r>
          <a:r>
            <a:rPr lang="ru-RU" sz="1400" dirty="0" smtClean="0">
              <a:latin typeface="+mn-lt"/>
              <a:cs typeface="Arial" panose="020B0604020202020204" pitchFamily="34" charset="0"/>
            </a:rPr>
            <a:t> сети. Работая в них, желательно не вводить пароли доступа, логины и какие-либо номера телефонов</a:t>
          </a:r>
        </a:p>
        <a:p>
          <a:pPr algn="l"/>
          <a:endParaRPr lang="ru-RU" sz="1400" dirty="0">
            <a:latin typeface="+mn-lt"/>
            <a:cs typeface="Arial" panose="020B0604020202020204" pitchFamily="34" charset="0"/>
          </a:endParaRPr>
        </a:p>
      </dgm:t>
    </dgm:pt>
    <dgm:pt modelId="{83400327-F51C-46BA-A20F-B154F6C5CA7B}" type="parTrans" cxnId="{3926867F-62AC-4CE1-A35B-166331F42616}">
      <dgm:prSet/>
      <dgm:spPr/>
      <dgm:t>
        <a:bodyPr/>
        <a:lstStyle/>
        <a:p>
          <a:endParaRPr lang="ru-RU"/>
        </a:p>
      </dgm:t>
    </dgm:pt>
    <dgm:pt modelId="{893216EB-4E86-4BC4-A57E-6F54121E27C6}" type="sibTrans" cxnId="{3926867F-62AC-4CE1-A35B-166331F42616}">
      <dgm:prSet/>
      <dgm:spPr/>
      <dgm:t>
        <a:bodyPr/>
        <a:lstStyle/>
        <a:p>
          <a:endParaRPr lang="ru-RU"/>
        </a:p>
      </dgm:t>
    </dgm:pt>
    <dgm:pt modelId="{77E62397-3209-4344-B056-D833ADB08578}">
      <dgm:prSet phldrT="[Текст]" custT="1"/>
      <dgm:spPr/>
      <dgm:t>
        <a:bodyPr/>
        <a:lstStyle/>
        <a:p>
          <a:pPr algn="r"/>
          <a:r>
            <a:rPr lang="ru-RU" sz="1400" dirty="0" smtClean="0">
              <a:latin typeface="+mn-lt"/>
              <a:cs typeface="Arial" panose="020B0604020202020204" pitchFamily="34" charset="0"/>
            </a:rPr>
            <a:t>Использовать и обновлять антивирусные программы и брандмауэр. </a:t>
          </a:r>
          <a:endParaRPr lang="ru-RU" sz="1400" dirty="0">
            <a:latin typeface="+mn-lt"/>
            <a:cs typeface="Arial" panose="020B0604020202020204" pitchFamily="34" charset="0"/>
          </a:endParaRPr>
        </a:p>
      </dgm:t>
    </dgm:pt>
    <dgm:pt modelId="{A9B198DD-1858-4AC4-8964-BFB58EBD5BC6}" type="parTrans" cxnId="{0A51E83A-F39C-4312-956D-47142B8F7F52}">
      <dgm:prSet/>
      <dgm:spPr/>
      <dgm:t>
        <a:bodyPr/>
        <a:lstStyle/>
        <a:p>
          <a:endParaRPr lang="ru-RU"/>
        </a:p>
      </dgm:t>
    </dgm:pt>
    <dgm:pt modelId="{637DD9C0-1096-4994-8F6E-9B0B52D32CCE}" type="sibTrans" cxnId="{0A51E83A-F39C-4312-956D-47142B8F7F52}">
      <dgm:prSet/>
      <dgm:spPr/>
      <dgm:t>
        <a:bodyPr/>
        <a:lstStyle/>
        <a:p>
          <a:endParaRPr lang="ru-RU"/>
        </a:p>
      </dgm:t>
    </dgm:pt>
    <dgm:pt modelId="{02DD8703-DFBE-4280-B3D0-9EC9FBEEB892}">
      <dgm:prSet phldrT="[Текст]" custT="1"/>
      <dgm:spPr/>
      <dgm:t>
        <a:bodyPr/>
        <a:lstStyle/>
        <a:p>
          <a:pPr algn="l"/>
          <a:endParaRPr lang="ru-RU" sz="1300" dirty="0">
            <a:latin typeface="+mn-lt"/>
            <a:cs typeface="Arial" panose="020B0604020202020204" pitchFamily="34" charset="0"/>
          </a:endParaRPr>
        </a:p>
      </dgm:t>
    </dgm:pt>
    <dgm:pt modelId="{641CE1EA-4FAC-4AD4-8509-AB1DE445576C}" type="parTrans" cxnId="{CA998A11-B807-445F-A46F-9254881E2045}">
      <dgm:prSet/>
      <dgm:spPr/>
      <dgm:t>
        <a:bodyPr/>
        <a:lstStyle/>
        <a:p>
          <a:endParaRPr lang="ru-RU"/>
        </a:p>
      </dgm:t>
    </dgm:pt>
    <dgm:pt modelId="{6A317343-778E-4B53-9EA2-36176115CFB4}" type="sibTrans" cxnId="{CA998A11-B807-445F-A46F-9254881E2045}">
      <dgm:prSet/>
      <dgm:spPr/>
      <dgm:t>
        <a:bodyPr/>
        <a:lstStyle/>
        <a:p>
          <a:endParaRPr lang="ru-RU"/>
        </a:p>
      </dgm:t>
    </dgm:pt>
    <dgm:pt modelId="{10CC0AD5-15ED-40F5-B312-E5056231C4E1}">
      <dgm:prSet phldrT="[Текст]" custT="1"/>
      <dgm:spPr/>
      <dgm:t>
        <a:bodyPr/>
        <a:lstStyle/>
        <a:p>
          <a:pPr algn="r"/>
          <a:r>
            <a:rPr lang="ru-RU" sz="1400" dirty="0" smtClean="0">
              <a:solidFill>
                <a:schemeClr val="tx2"/>
              </a:solidFill>
              <a:latin typeface="+mn-lt"/>
              <a:cs typeface="Arial" panose="020B0604020202020204" pitchFamily="34" charset="0"/>
            </a:rPr>
            <a:t>Не использовать публичный WI-FI для передачи личных данных, например, для выхода в социальные сети или в электронную почту</a:t>
          </a:r>
          <a:endParaRPr lang="ru-RU" sz="1400" dirty="0">
            <a:solidFill>
              <a:schemeClr val="tx2"/>
            </a:solidFill>
            <a:latin typeface="+mn-lt"/>
            <a:cs typeface="Arial" panose="020B0604020202020204" pitchFamily="34" charset="0"/>
          </a:endParaRPr>
        </a:p>
      </dgm:t>
    </dgm:pt>
    <dgm:pt modelId="{6238AAD1-BE7E-4627-A5E1-023AC5963E1B}" type="parTrans" cxnId="{E232BD8E-CB63-43DD-8B78-B4B3AAA215B5}">
      <dgm:prSet/>
      <dgm:spPr/>
      <dgm:t>
        <a:bodyPr/>
        <a:lstStyle/>
        <a:p>
          <a:endParaRPr lang="ru-RU"/>
        </a:p>
      </dgm:t>
    </dgm:pt>
    <dgm:pt modelId="{CF3FC069-BBB5-457B-9406-425E9E860095}" type="sibTrans" cxnId="{E232BD8E-CB63-43DD-8B78-B4B3AAA215B5}">
      <dgm:prSet/>
      <dgm:spPr/>
      <dgm:t>
        <a:bodyPr/>
        <a:lstStyle/>
        <a:p>
          <a:endParaRPr lang="ru-RU"/>
        </a:p>
      </dgm:t>
    </dgm:pt>
    <dgm:pt modelId="{EBB735A9-6D05-484A-8050-E5C5D6524F49}">
      <dgm:prSet phldrT="[Текст]" custT="1"/>
      <dgm:spPr/>
      <dgm:t>
        <a:bodyPr/>
        <a:lstStyle/>
        <a:p>
          <a:pPr algn="l"/>
          <a:r>
            <a:rPr lang="ru-RU" sz="1400" dirty="0" smtClean="0">
              <a:latin typeface="+mn-lt"/>
              <a:cs typeface="Arial" panose="020B0604020202020204" pitchFamily="34" charset="0"/>
            </a:rPr>
            <a:t>Использовать только защищенное соединение через HTTPS, а не HTTP, т.е. при наборе веб-адреса вводить именно «https://»</a:t>
          </a:r>
        </a:p>
        <a:p>
          <a:pPr algn="l"/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8B4CE0-A027-4E8A-AEC2-C66271C1B3F3}" type="parTrans" cxnId="{473533FC-F4AE-4F3A-A71F-8244F1EC1632}">
      <dgm:prSet/>
      <dgm:spPr/>
      <dgm:t>
        <a:bodyPr/>
        <a:lstStyle/>
        <a:p>
          <a:endParaRPr lang="ru-RU"/>
        </a:p>
      </dgm:t>
    </dgm:pt>
    <dgm:pt modelId="{52AD5F2F-333D-4834-9C34-EB62C7D8785F}" type="sibTrans" cxnId="{473533FC-F4AE-4F3A-A71F-8244F1EC1632}">
      <dgm:prSet/>
      <dgm:spPr/>
      <dgm:t>
        <a:bodyPr/>
        <a:lstStyle/>
        <a:p>
          <a:endParaRPr lang="ru-RU"/>
        </a:p>
      </dgm:t>
    </dgm:pt>
    <dgm:pt modelId="{A6052E40-A12F-4921-9E89-53B4DCF24788}">
      <dgm:prSet phldrT="[Текст]"/>
      <dgm:spPr/>
      <dgm:t>
        <a:bodyPr/>
        <a:lstStyle/>
        <a:p>
          <a:pPr algn="l"/>
          <a:endParaRPr lang="ru-RU" sz="1200" dirty="0"/>
        </a:p>
      </dgm:t>
    </dgm:pt>
    <dgm:pt modelId="{D1494DDF-51CD-437D-88BF-D8A58B5D6EF8}" type="parTrans" cxnId="{7DEAED99-5068-4F2B-8C75-AC143991409B}">
      <dgm:prSet/>
      <dgm:spPr/>
      <dgm:t>
        <a:bodyPr/>
        <a:lstStyle/>
        <a:p>
          <a:endParaRPr lang="ru-RU"/>
        </a:p>
      </dgm:t>
    </dgm:pt>
    <dgm:pt modelId="{3D833405-6E6F-4023-87CB-4A7B4D55C846}" type="sibTrans" cxnId="{7DEAED99-5068-4F2B-8C75-AC143991409B}">
      <dgm:prSet/>
      <dgm:spPr/>
      <dgm:t>
        <a:bodyPr/>
        <a:lstStyle/>
        <a:p>
          <a:endParaRPr lang="ru-RU"/>
        </a:p>
      </dgm:t>
    </dgm:pt>
    <dgm:pt modelId="{60AD50A6-5096-49A8-82C0-B7ECBBB53F7A}">
      <dgm:prSet phldrT="[Текст]" custT="1"/>
      <dgm:spPr/>
      <dgm:t>
        <a:bodyPr/>
        <a:lstStyle/>
        <a:p>
          <a:pPr algn="r"/>
          <a:endParaRPr lang="ru-RU" sz="1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E61EB7-5C56-45AE-A1FF-C5415A47BDA7}" type="parTrans" cxnId="{7DD04DF5-A26C-4C36-9335-27BC87A3E8C4}">
      <dgm:prSet/>
      <dgm:spPr/>
      <dgm:t>
        <a:bodyPr/>
        <a:lstStyle/>
        <a:p>
          <a:endParaRPr lang="ru-RU"/>
        </a:p>
      </dgm:t>
    </dgm:pt>
    <dgm:pt modelId="{A1CBB248-4A6B-41B1-A372-99B1DFFA3D6C}" type="sibTrans" cxnId="{7DD04DF5-A26C-4C36-9335-27BC87A3E8C4}">
      <dgm:prSet/>
      <dgm:spPr/>
      <dgm:t>
        <a:bodyPr/>
        <a:lstStyle/>
        <a:p>
          <a:endParaRPr lang="ru-RU"/>
        </a:p>
      </dgm:t>
    </dgm:pt>
    <dgm:pt modelId="{AEFDC21C-A231-47F8-9E01-FE131A5C3258}">
      <dgm:prSet phldrT="[Текст]" custT="1"/>
      <dgm:spPr/>
      <dgm:t>
        <a:bodyPr/>
        <a:lstStyle/>
        <a:p>
          <a:pPr algn="r"/>
          <a:r>
            <a:rPr lang="ru-RU" sz="1400" dirty="0" smtClean="0">
              <a:solidFill>
                <a:schemeClr val="tx2"/>
              </a:solidFill>
              <a:latin typeface="+mn-lt"/>
              <a:cs typeface="Arial" panose="020B0604020202020204" pitchFamily="34" charset="0"/>
            </a:rPr>
            <a:t>В мобильном телефоне отключить функцию «Подключение к </a:t>
          </a:r>
          <a:r>
            <a:rPr lang="ru-RU" sz="1400" dirty="0" err="1" smtClean="0">
              <a:solidFill>
                <a:schemeClr val="tx2"/>
              </a:solidFill>
              <a:latin typeface="+mn-lt"/>
              <a:cs typeface="Arial" panose="020B0604020202020204" pitchFamily="34" charset="0"/>
            </a:rPr>
            <a:t>Wi-Fi</a:t>
          </a:r>
          <a:r>
            <a:rPr lang="ru-RU" sz="1400" dirty="0" smtClean="0">
              <a:solidFill>
                <a:schemeClr val="tx2"/>
              </a:solidFill>
              <a:latin typeface="+mn-lt"/>
              <a:cs typeface="Arial" panose="020B0604020202020204" pitchFamily="34" charset="0"/>
            </a:rPr>
            <a:t> автоматически». Не допускать автоматического подключения</a:t>
          </a:r>
          <a:endParaRPr lang="ru-RU" sz="1400" dirty="0">
            <a:solidFill>
              <a:schemeClr val="tx2"/>
            </a:solidFill>
            <a:latin typeface="+mn-lt"/>
            <a:cs typeface="Arial" panose="020B0604020202020204" pitchFamily="34" charset="0"/>
          </a:endParaRPr>
        </a:p>
      </dgm:t>
    </dgm:pt>
    <dgm:pt modelId="{5ABA0F8F-B6A7-49BA-86D5-DE16AAE199AB}" type="parTrans" cxnId="{48E40F3C-B7AB-4002-84B7-183F6E6F1780}">
      <dgm:prSet/>
      <dgm:spPr/>
      <dgm:t>
        <a:bodyPr/>
        <a:lstStyle/>
        <a:p>
          <a:endParaRPr lang="ru-RU"/>
        </a:p>
      </dgm:t>
    </dgm:pt>
    <dgm:pt modelId="{F174603F-E92F-41BF-B90D-C47931949066}" type="sibTrans" cxnId="{48E40F3C-B7AB-4002-84B7-183F6E6F1780}">
      <dgm:prSet/>
      <dgm:spPr/>
      <dgm:t>
        <a:bodyPr/>
        <a:lstStyle/>
        <a:p>
          <a:endParaRPr lang="ru-RU"/>
        </a:p>
      </dgm:t>
    </dgm:pt>
    <dgm:pt modelId="{C83DC838-595A-4F79-8E92-4B54B0F6596F}" type="pres">
      <dgm:prSet presAssocID="{9CF36C83-CA70-459C-9C79-33055074783D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8E4CFA9-0DE5-474A-9EF8-B06E981144B8}" type="pres">
      <dgm:prSet presAssocID="{888F520D-D728-4209-AB9C-9DBDEBD92E5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CF4090-BC19-48AF-8C9F-83CBDB026020}" type="pres">
      <dgm:prSet presAssocID="{893216EB-4E86-4BC4-A57E-6F54121E27C6}" presName="sibTrans" presStyleCnt="0"/>
      <dgm:spPr/>
    </dgm:pt>
    <dgm:pt modelId="{80873CC5-5248-41DD-A42E-F40BE2F736B1}" type="pres">
      <dgm:prSet presAssocID="{02DD8703-DFBE-4280-B3D0-9EC9FBEEB89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B4451F-4902-4F21-A493-F1283F0952FD}" type="pres">
      <dgm:prSet presAssocID="{6A317343-778E-4B53-9EA2-36176115CFB4}" presName="sibTrans" presStyleCnt="0"/>
      <dgm:spPr/>
    </dgm:pt>
    <dgm:pt modelId="{6137E40D-1970-4001-850A-CF043B8CD952}" type="pres">
      <dgm:prSet presAssocID="{EBB735A9-6D05-484A-8050-E5C5D6524F49}" presName="node" presStyleLbl="node1" presStyleIdx="2" presStyleCnt="3" custLinFactX="5732" custLinFactNeighborX="100000" custLinFactNeighborY="519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81C4332-2E64-4689-8CFE-C502E0F31A96}" type="presOf" srcId="{77E62397-3209-4344-B056-D833ADB08578}" destId="{D8E4CFA9-0DE5-474A-9EF8-B06E981144B8}" srcOrd="0" destOrd="1" presId="urn:microsoft.com/office/officeart/2005/8/layout/hList6"/>
    <dgm:cxn modelId="{DD356C88-A8E1-41C5-94CE-AA6DE0AC8BA6}" type="presOf" srcId="{A6052E40-A12F-4921-9E89-53B4DCF24788}" destId="{80873CC5-5248-41DD-A42E-F40BE2F736B1}" srcOrd="0" destOrd="3" presId="urn:microsoft.com/office/officeart/2005/8/layout/hList6"/>
    <dgm:cxn modelId="{0A51E83A-F39C-4312-956D-47142B8F7F52}" srcId="{888F520D-D728-4209-AB9C-9DBDEBD92E54}" destId="{77E62397-3209-4344-B056-D833ADB08578}" srcOrd="0" destOrd="0" parTransId="{A9B198DD-1858-4AC4-8964-BFB58EBD5BC6}" sibTransId="{637DD9C0-1096-4994-8F6E-9B0B52D32CCE}"/>
    <dgm:cxn modelId="{2A7CAD2A-00A3-460A-A829-19257A73F54C}" type="presOf" srcId="{888F520D-D728-4209-AB9C-9DBDEBD92E54}" destId="{D8E4CFA9-0DE5-474A-9EF8-B06E981144B8}" srcOrd="0" destOrd="0" presId="urn:microsoft.com/office/officeart/2005/8/layout/hList6"/>
    <dgm:cxn modelId="{04DC9238-4F47-4736-A8F4-9E636BC52A73}" type="presOf" srcId="{EBB735A9-6D05-484A-8050-E5C5D6524F49}" destId="{6137E40D-1970-4001-850A-CF043B8CD952}" srcOrd="0" destOrd="0" presId="urn:microsoft.com/office/officeart/2005/8/layout/hList6"/>
    <dgm:cxn modelId="{48E40F3C-B7AB-4002-84B7-183F6E6F1780}" srcId="{EBB735A9-6D05-484A-8050-E5C5D6524F49}" destId="{AEFDC21C-A231-47F8-9E01-FE131A5C3258}" srcOrd="0" destOrd="0" parTransId="{5ABA0F8F-B6A7-49BA-86D5-DE16AAE199AB}" sibTransId="{F174603F-E92F-41BF-B90D-C47931949066}"/>
    <dgm:cxn modelId="{B9F80D94-A6F5-48EF-92A0-FB67FC0A8D3D}" type="presOf" srcId="{60AD50A6-5096-49A8-82C0-B7ECBBB53F7A}" destId="{80873CC5-5248-41DD-A42E-F40BE2F736B1}" srcOrd="0" destOrd="1" presId="urn:microsoft.com/office/officeart/2005/8/layout/hList6"/>
    <dgm:cxn modelId="{AD6631BD-4D39-4831-B3F3-31BF31D8979F}" type="presOf" srcId="{AEFDC21C-A231-47F8-9E01-FE131A5C3258}" destId="{6137E40D-1970-4001-850A-CF043B8CD952}" srcOrd="0" destOrd="1" presId="urn:microsoft.com/office/officeart/2005/8/layout/hList6"/>
    <dgm:cxn modelId="{4F33F642-36BA-4F4B-8E71-A8F51F8403E8}" type="presOf" srcId="{02DD8703-DFBE-4280-B3D0-9EC9FBEEB892}" destId="{80873CC5-5248-41DD-A42E-F40BE2F736B1}" srcOrd="0" destOrd="0" presId="urn:microsoft.com/office/officeart/2005/8/layout/hList6"/>
    <dgm:cxn modelId="{473533FC-F4AE-4F3A-A71F-8244F1EC1632}" srcId="{9CF36C83-CA70-459C-9C79-33055074783D}" destId="{EBB735A9-6D05-484A-8050-E5C5D6524F49}" srcOrd="2" destOrd="0" parTransId="{ED8B4CE0-A027-4E8A-AEC2-C66271C1B3F3}" sibTransId="{52AD5F2F-333D-4834-9C34-EB62C7D8785F}"/>
    <dgm:cxn modelId="{E232BD8E-CB63-43DD-8B78-B4B3AAA215B5}" srcId="{02DD8703-DFBE-4280-B3D0-9EC9FBEEB892}" destId="{10CC0AD5-15ED-40F5-B312-E5056231C4E1}" srcOrd="1" destOrd="0" parTransId="{6238AAD1-BE7E-4627-A5E1-023AC5963E1B}" sibTransId="{CF3FC069-BBB5-457B-9406-425E9E860095}"/>
    <dgm:cxn modelId="{CA998A11-B807-445F-A46F-9254881E2045}" srcId="{9CF36C83-CA70-459C-9C79-33055074783D}" destId="{02DD8703-DFBE-4280-B3D0-9EC9FBEEB892}" srcOrd="1" destOrd="0" parTransId="{641CE1EA-4FAC-4AD4-8509-AB1DE445576C}" sibTransId="{6A317343-778E-4B53-9EA2-36176115CFB4}"/>
    <dgm:cxn modelId="{A69302FF-B403-4C56-A08A-E49019531D2C}" type="presOf" srcId="{9CF36C83-CA70-459C-9C79-33055074783D}" destId="{C83DC838-595A-4F79-8E92-4B54B0F6596F}" srcOrd="0" destOrd="0" presId="urn:microsoft.com/office/officeart/2005/8/layout/hList6"/>
    <dgm:cxn modelId="{3926867F-62AC-4CE1-A35B-166331F42616}" srcId="{9CF36C83-CA70-459C-9C79-33055074783D}" destId="{888F520D-D728-4209-AB9C-9DBDEBD92E54}" srcOrd="0" destOrd="0" parTransId="{83400327-F51C-46BA-A20F-B154F6C5CA7B}" sibTransId="{893216EB-4E86-4BC4-A57E-6F54121E27C6}"/>
    <dgm:cxn modelId="{7DD04DF5-A26C-4C36-9335-27BC87A3E8C4}" srcId="{02DD8703-DFBE-4280-B3D0-9EC9FBEEB892}" destId="{60AD50A6-5096-49A8-82C0-B7ECBBB53F7A}" srcOrd="0" destOrd="0" parTransId="{A3E61EB7-5C56-45AE-A1FF-C5415A47BDA7}" sibTransId="{A1CBB248-4A6B-41B1-A372-99B1DFFA3D6C}"/>
    <dgm:cxn modelId="{73DEDC1D-2358-4FFF-9C40-CCCD055F1DCE}" type="presOf" srcId="{10CC0AD5-15ED-40F5-B312-E5056231C4E1}" destId="{80873CC5-5248-41DD-A42E-F40BE2F736B1}" srcOrd="0" destOrd="2" presId="urn:microsoft.com/office/officeart/2005/8/layout/hList6"/>
    <dgm:cxn modelId="{7DEAED99-5068-4F2B-8C75-AC143991409B}" srcId="{02DD8703-DFBE-4280-B3D0-9EC9FBEEB892}" destId="{A6052E40-A12F-4921-9E89-53B4DCF24788}" srcOrd="2" destOrd="0" parTransId="{D1494DDF-51CD-437D-88BF-D8A58B5D6EF8}" sibTransId="{3D833405-6E6F-4023-87CB-4A7B4D55C846}"/>
    <dgm:cxn modelId="{44048D5B-6E6A-41DE-AF2D-1576803E4F4C}" type="presParOf" srcId="{C83DC838-595A-4F79-8E92-4B54B0F6596F}" destId="{D8E4CFA9-0DE5-474A-9EF8-B06E981144B8}" srcOrd="0" destOrd="0" presId="urn:microsoft.com/office/officeart/2005/8/layout/hList6"/>
    <dgm:cxn modelId="{426DECF7-8B90-49E1-9BFE-A1E0988D7701}" type="presParOf" srcId="{C83DC838-595A-4F79-8E92-4B54B0F6596F}" destId="{4BCF4090-BC19-48AF-8C9F-83CBDB026020}" srcOrd="1" destOrd="0" presId="urn:microsoft.com/office/officeart/2005/8/layout/hList6"/>
    <dgm:cxn modelId="{20EFED25-72A0-4E59-9F38-183A5C6D516E}" type="presParOf" srcId="{C83DC838-595A-4F79-8E92-4B54B0F6596F}" destId="{80873CC5-5248-41DD-A42E-F40BE2F736B1}" srcOrd="2" destOrd="0" presId="urn:microsoft.com/office/officeart/2005/8/layout/hList6"/>
    <dgm:cxn modelId="{5CC42720-A894-4D39-BDB3-3B70D0A614BC}" type="presParOf" srcId="{C83DC838-595A-4F79-8E92-4B54B0F6596F}" destId="{7AB4451F-4902-4F21-A493-F1283F0952FD}" srcOrd="3" destOrd="0" presId="urn:microsoft.com/office/officeart/2005/8/layout/hList6"/>
    <dgm:cxn modelId="{BDFB97B3-4555-4C86-94E6-AC2E06B381F2}" type="presParOf" srcId="{C83DC838-595A-4F79-8E92-4B54B0F6596F}" destId="{6137E40D-1970-4001-850A-CF043B8CD952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1A97E0E-F64A-465A-9594-FEFDF52B0B13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7B174925-6A06-450C-9CAA-EDF8EBBD51BC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</a:rPr>
            <a:t>Следить за своим аккаунтом. Если есть подозрение, что страница была взломана, то необходимо заблокировать ее и сообщить администраторам ресурса об этом как можно скорее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C466D5F3-7FA8-4E7A-B861-E3CAB0E503D5}" type="parTrans" cxnId="{3811BD94-D381-4909-820F-4448CD842A3F}">
      <dgm:prSet/>
      <dgm:spPr/>
      <dgm:t>
        <a:bodyPr/>
        <a:lstStyle/>
        <a:p>
          <a:endParaRPr lang="ru-RU"/>
        </a:p>
      </dgm:t>
    </dgm:pt>
    <dgm:pt modelId="{64577B90-5F36-47EF-985A-3AF408DC6232}" type="sibTrans" cxnId="{3811BD94-D381-4909-820F-4448CD842A3F}">
      <dgm:prSet/>
      <dgm:spPr/>
      <dgm:t>
        <a:bodyPr/>
        <a:lstStyle/>
        <a:p>
          <a:endParaRPr lang="ru-RU"/>
        </a:p>
      </dgm:t>
    </dgm:pt>
    <dgm:pt modelId="{64E39499-D4A6-4C8D-8A85-6727BE248866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</a:rPr>
            <a:t>Использовать безопасные веб-сайты, в том числе, интернет-магазинов и поисковых систем</a:t>
          </a:r>
          <a:endParaRPr lang="ru-RU" sz="1600" kern="1200" dirty="0">
            <a:solidFill>
              <a:schemeClr val="tx1"/>
            </a:solidFill>
          </a:endParaRPr>
        </a:p>
      </dgm:t>
    </dgm:pt>
    <dgm:pt modelId="{3737E2FF-0A0E-4E05-AFB3-E937A8B684B0}" type="parTrans" cxnId="{BB837626-45BD-4BA2-B0BB-2ACB4B204C58}">
      <dgm:prSet/>
      <dgm:spPr/>
      <dgm:t>
        <a:bodyPr/>
        <a:lstStyle/>
        <a:p>
          <a:endParaRPr lang="ru-RU"/>
        </a:p>
      </dgm:t>
    </dgm:pt>
    <dgm:pt modelId="{6541F604-FD47-4B1F-8393-725A8362628C}" type="sibTrans" cxnId="{BB837626-45BD-4BA2-B0BB-2ACB4B204C58}">
      <dgm:prSet/>
      <dgm:spPr/>
      <dgm:t>
        <a:bodyPr/>
        <a:lstStyle/>
        <a:p>
          <a:endParaRPr lang="ru-RU"/>
        </a:p>
      </dgm:t>
    </dgm:pt>
    <dgm:pt modelId="{3CD94E13-3DB4-46F9-B87A-C7D7CCC77F17}">
      <dgm:prSet phldrT="[Текст]" custT="1"/>
      <dgm:spPr/>
      <dgm:t>
        <a:bodyPr/>
        <a:lstStyle/>
        <a:p>
          <a:pPr algn="just"/>
          <a:r>
            <a:rPr lang="ru-RU" sz="1600" kern="1200" dirty="0" smtClean="0">
              <a:solidFill>
                <a:schemeClr val="tx1"/>
              </a:solidFill>
            </a:rPr>
            <a:t>Использовать сложные и разные пароли. Таким образом, если будет осуществлен взлом, то злоумышленники получат доступ только к одному профилю в сети, а не ко всем</a:t>
          </a:r>
          <a:endParaRPr lang="ru-RU" sz="1600" kern="1200" dirty="0">
            <a:solidFill>
              <a:schemeClr val="tx1"/>
            </a:solidFill>
          </a:endParaRPr>
        </a:p>
      </dgm:t>
    </dgm:pt>
    <dgm:pt modelId="{BAE80C28-6406-4FD7-B016-1209A4DBE183}" type="parTrans" cxnId="{2A5A7B08-328D-483B-A9CA-118613FFA2BC}">
      <dgm:prSet/>
      <dgm:spPr/>
      <dgm:t>
        <a:bodyPr/>
        <a:lstStyle/>
        <a:p>
          <a:endParaRPr lang="ru-RU"/>
        </a:p>
      </dgm:t>
    </dgm:pt>
    <dgm:pt modelId="{24908C48-784D-4934-B1FC-AEE81707DB31}" type="sibTrans" cxnId="{2A5A7B08-328D-483B-A9CA-118613FFA2BC}">
      <dgm:prSet/>
      <dgm:spPr/>
      <dgm:t>
        <a:bodyPr/>
        <a:lstStyle/>
        <a:p>
          <a:endParaRPr lang="ru-RU"/>
        </a:p>
      </dgm:t>
    </dgm:pt>
    <dgm:pt modelId="{2243D4E2-0F81-4D72-B91D-3C4FCD8C4674}" type="pres">
      <dgm:prSet presAssocID="{81A97E0E-F64A-465A-9594-FEFDF52B0B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846289-4991-41C6-A5D0-916D929FE258}" type="pres">
      <dgm:prSet presAssocID="{7B174925-6A06-450C-9CAA-EDF8EBBD51BC}" presName="parentLin" presStyleCnt="0"/>
      <dgm:spPr/>
    </dgm:pt>
    <dgm:pt modelId="{679436C6-E853-4BA5-AE12-2F93C48D81C9}" type="pres">
      <dgm:prSet presAssocID="{7B174925-6A06-450C-9CAA-EDF8EBBD51BC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4BB49C58-F4CF-411A-8D5B-26CD28859D36}" type="pres">
      <dgm:prSet presAssocID="{7B174925-6A06-450C-9CAA-EDF8EBBD51BC}" presName="parentText" presStyleLbl="node1" presStyleIdx="0" presStyleCnt="3" custScaleX="142857" custScaleY="13878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BA34D-BD1A-47DD-9C88-494560E1E945}" type="pres">
      <dgm:prSet presAssocID="{7B174925-6A06-450C-9CAA-EDF8EBBD51BC}" presName="negativeSpace" presStyleCnt="0"/>
      <dgm:spPr/>
    </dgm:pt>
    <dgm:pt modelId="{66C1520C-D83C-46CA-99E9-790BCDF41722}" type="pres">
      <dgm:prSet presAssocID="{7B174925-6A06-450C-9CAA-EDF8EBBD51BC}" presName="childText" presStyleLbl="conFgAcc1" presStyleIdx="0" presStyleCnt="3">
        <dgm:presLayoutVars>
          <dgm:bulletEnabled val="1"/>
        </dgm:presLayoutVars>
      </dgm:prSet>
      <dgm:spPr/>
    </dgm:pt>
    <dgm:pt modelId="{E9A23C70-8231-4B84-A92F-E32C5829B93B}" type="pres">
      <dgm:prSet presAssocID="{64577B90-5F36-47EF-985A-3AF408DC6232}" presName="spaceBetweenRectangles" presStyleCnt="0"/>
      <dgm:spPr/>
    </dgm:pt>
    <dgm:pt modelId="{9F2B4FBC-3A28-4B63-AA96-FC0E4FE237EE}" type="pres">
      <dgm:prSet presAssocID="{64E39499-D4A6-4C8D-8A85-6727BE248866}" presName="parentLin" presStyleCnt="0"/>
      <dgm:spPr/>
    </dgm:pt>
    <dgm:pt modelId="{5B0C4F68-97C5-4587-B79A-CB6979723F54}" type="pres">
      <dgm:prSet presAssocID="{64E39499-D4A6-4C8D-8A85-6727BE248866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D36549A2-21EF-4AAC-B47C-ECAE64DA3BF7}" type="pres">
      <dgm:prSet presAssocID="{64E39499-D4A6-4C8D-8A85-6727BE248866}" presName="parentText" presStyleLbl="node1" presStyleIdx="1" presStyleCnt="3" custScaleX="144327" custScaleY="16563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90ABD-CEF5-473E-A290-DCAD6C137AFA}" type="pres">
      <dgm:prSet presAssocID="{64E39499-D4A6-4C8D-8A85-6727BE248866}" presName="negativeSpace" presStyleCnt="0"/>
      <dgm:spPr/>
    </dgm:pt>
    <dgm:pt modelId="{16EDD8C8-F0E6-42BD-B941-8A9A93502850}" type="pres">
      <dgm:prSet presAssocID="{64E39499-D4A6-4C8D-8A85-6727BE248866}" presName="childText" presStyleLbl="conFgAcc1" presStyleIdx="1" presStyleCnt="3">
        <dgm:presLayoutVars>
          <dgm:bulletEnabled val="1"/>
        </dgm:presLayoutVars>
      </dgm:prSet>
      <dgm:spPr/>
    </dgm:pt>
    <dgm:pt modelId="{44397A4E-B51E-4AE7-BE13-A1F211B75285}" type="pres">
      <dgm:prSet presAssocID="{6541F604-FD47-4B1F-8393-725A8362628C}" presName="spaceBetweenRectangles" presStyleCnt="0"/>
      <dgm:spPr/>
    </dgm:pt>
    <dgm:pt modelId="{4127F490-B2D4-4C28-9268-CA38BF9DCC58}" type="pres">
      <dgm:prSet presAssocID="{3CD94E13-3DB4-46F9-B87A-C7D7CCC77F17}" presName="parentLin" presStyleCnt="0"/>
      <dgm:spPr/>
    </dgm:pt>
    <dgm:pt modelId="{DED294B3-FE1D-4502-9963-38F1B206F151}" type="pres">
      <dgm:prSet presAssocID="{3CD94E13-3DB4-46F9-B87A-C7D7CCC77F17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0A103630-DA66-4F39-9405-9B8370638FCA}" type="pres">
      <dgm:prSet presAssocID="{3CD94E13-3DB4-46F9-B87A-C7D7CCC77F17}" presName="parentText" presStyleLbl="node1" presStyleIdx="2" presStyleCnt="3" custScaleX="142857" custScaleY="1205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AA6D4-EF3F-4D62-A784-6989B51B12E1}" type="pres">
      <dgm:prSet presAssocID="{3CD94E13-3DB4-46F9-B87A-C7D7CCC77F17}" presName="negativeSpace" presStyleCnt="0"/>
      <dgm:spPr/>
    </dgm:pt>
    <dgm:pt modelId="{C10C7FCE-2CF1-47F7-ACCE-CFABD95E3FEC}" type="pres">
      <dgm:prSet presAssocID="{3CD94E13-3DB4-46F9-B87A-C7D7CCC77F17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D44EF200-A692-4737-8786-7F857D9F5FA5}" type="presOf" srcId="{81A97E0E-F64A-465A-9594-FEFDF52B0B13}" destId="{2243D4E2-0F81-4D72-B91D-3C4FCD8C4674}" srcOrd="0" destOrd="0" presId="urn:microsoft.com/office/officeart/2005/8/layout/list1"/>
    <dgm:cxn modelId="{3811BD94-D381-4909-820F-4448CD842A3F}" srcId="{81A97E0E-F64A-465A-9594-FEFDF52B0B13}" destId="{7B174925-6A06-450C-9CAA-EDF8EBBD51BC}" srcOrd="0" destOrd="0" parTransId="{C466D5F3-7FA8-4E7A-B861-E3CAB0E503D5}" sibTransId="{64577B90-5F36-47EF-985A-3AF408DC6232}"/>
    <dgm:cxn modelId="{F13F7EBD-5DBB-4E40-92CD-4D82940AD02F}" type="presOf" srcId="{7B174925-6A06-450C-9CAA-EDF8EBBD51BC}" destId="{4BB49C58-F4CF-411A-8D5B-26CD28859D36}" srcOrd="1" destOrd="0" presId="urn:microsoft.com/office/officeart/2005/8/layout/list1"/>
    <dgm:cxn modelId="{B85ECB65-E3C6-4F19-9F23-6E089111A617}" type="presOf" srcId="{7B174925-6A06-450C-9CAA-EDF8EBBD51BC}" destId="{679436C6-E853-4BA5-AE12-2F93C48D81C9}" srcOrd="0" destOrd="0" presId="urn:microsoft.com/office/officeart/2005/8/layout/list1"/>
    <dgm:cxn modelId="{2FFA3791-9D40-4F44-A202-BA25E3F9A4B6}" type="presOf" srcId="{3CD94E13-3DB4-46F9-B87A-C7D7CCC77F17}" destId="{0A103630-DA66-4F39-9405-9B8370638FCA}" srcOrd="1" destOrd="0" presId="urn:microsoft.com/office/officeart/2005/8/layout/list1"/>
    <dgm:cxn modelId="{81808980-AC6D-4349-8EF3-49B21B9BDDAF}" type="presOf" srcId="{64E39499-D4A6-4C8D-8A85-6727BE248866}" destId="{D36549A2-21EF-4AAC-B47C-ECAE64DA3BF7}" srcOrd="1" destOrd="0" presId="urn:microsoft.com/office/officeart/2005/8/layout/list1"/>
    <dgm:cxn modelId="{2A5A7B08-328D-483B-A9CA-118613FFA2BC}" srcId="{81A97E0E-F64A-465A-9594-FEFDF52B0B13}" destId="{3CD94E13-3DB4-46F9-B87A-C7D7CCC77F17}" srcOrd="2" destOrd="0" parTransId="{BAE80C28-6406-4FD7-B016-1209A4DBE183}" sibTransId="{24908C48-784D-4934-B1FC-AEE81707DB31}"/>
    <dgm:cxn modelId="{BB837626-45BD-4BA2-B0BB-2ACB4B204C58}" srcId="{81A97E0E-F64A-465A-9594-FEFDF52B0B13}" destId="{64E39499-D4A6-4C8D-8A85-6727BE248866}" srcOrd="1" destOrd="0" parTransId="{3737E2FF-0A0E-4E05-AFB3-E937A8B684B0}" sibTransId="{6541F604-FD47-4B1F-8393-725A8362628C}"/>
    <dgm:cxn modelId="{B8142FAF-8B13-4BE1-9E6E-529B481A1CE6}" type="presOf" srcId="{64E39499-D4A6-4C8D-8A85-6727BE248866}" destId="{5B0C4F68-97C5-4587-B79A-CB6979723F54}" srcOrd="0" destOrd="0" presId="urn:microsoft.com/office/officeart/2005/8/layout/list1"/>
    <dgm:cxn modelId="{386C5DF2-1398-40D1-969B-5D9E4A43FD05}" type="presOf" srcId="{3CD94E13-3DB4-46F9-B87A-C7D7CCC77F17}" destId="{DED294B3-FE1D-4502-9963-38F1B206F151}" srcOrd="0" destOrd="0" presId="urn:microsoft.com/office/officeart/2005/8/layout/list1"/>
    <dgm:cxn modelId="{1BC7A112-B7F8-429F-A761-FB3AD00238D2}" type="presParOf" srcId="{2243D4E2-0F81-4D72-B91D-3C4FCD8C4674}" destId="{31846289-4991-41C6-A5D0-916D929FE258}" srcOrd="0" destOrd="0" presId="urn:microsoft.com/office/officeart/2005/8/layout/list1"/>
    <dgm:cxn modelId="{59A74321-0A12-45D1-94C1-DC48CD369352}" type="presParOf" srcId="{31846289-4991-41C6-A5D0-916D929FE258}" destId="{679436C6-E853-4BA5-AE12-2F93C48D81C9}" srcOrd="0" destOrd="0" presId="urn:microsoft.com/office/officeart/2005/8/layout/list1"/>
    <dgm:cxn modelId="{7B9C5C78-0D01-4F1C-A810-B2AF8FE91FFD}" type="presParOf" srcId="{31846289-4991-41C6-A5D0-916D929FE258}" destId="{4BB49C58-F4CF-411A-8D5B-26CD28859D36}" srcOrd="1" destOrd="0" presId="urn:microsoft.com/office/officeart/2005/8/layout/list1"/>
    <dgm:cxn modelId="{4BFDC04E-8A28-4350-9E91-8524664518E9}" type="presParOf" srcId="{2243D4E2-0F81-4D72-B91D-3C4FCD8C4674}" destId="{C94BA34D-BD1A-47DD-9C88-494560E1E945}" srcOrd="1" destOrd="0" presId="urn:microsoft.com/office/officeart/2005/8/layout/list1"/>
    <dgm:cxn modelId="{8E222957-E94A-4D4D-A6FD-892B145513B2}" type="presParOf" srcId="{2243D4E2-0F81-4D72-B91D-3C4FCD8C4674}" destId="{66C1520C-D83C-46CA-99E9-790BCDF41722}" srcOrd="2" destOrd="0" presId="urn:microsoft.com/office/officeart/2005/8/layout/list1"/>
    <dgm:cxn modelId="{934826A1-CF27-4163-867B-F884CF6AA0B3}" type="presParOf" srcId="{2243D4E2-0F81-4D72-B91D-3C4FCD8C4674}" destId="{E9A23C70-8231-4B84-A92F-E32C5829B93B}" srcOrd="3" destOrd="0" presId="urn:microsoft.com/office/officeart/2005/8/layout/list1"/>
    <dgm:cxn modelId="{174FE1E1-C9B3-4510-A16B-371A0D084BD8}" type="presParOf" srcId="{2243D4E2-0F81-4D72-B91D-3C4FCD8C4674}" destId="{9F2B4FBC-3A28-4B63-AA96-FC0E4FE237EE}" srcOrd="4" destOrd="0" presId="urn:microsoft.com/office/officeart/2005/8/layout/list1"/>
    <dgm:cxn modelId="{74CC4A97-87D7-4FB9-B4F3-584AF00CC17B}" type="presParOf" srcId="{9F2B4FBC-3A28-4B63-AA96-FC0E4FE237EE}" destId="{5B0C4F68-97C5-4587-B79A-CB6979723F54}" srcOrd="0" destOrd="0" presId="urn:microsoft.com/office/officeart/2005/8/layout/list1"/>
    <dgm:cxn modelId="{03F02777-7D41-4232-AB92-F6DD1F41615E}" type="presParOf" srcId="{9F2B4FBC-3A28-4B63-AA96-FC0E4FE237EE}" destId="{D36549A2-21EF-4AAC-B47C-ECAE64DA3BF7}" srcOrd="1" destOrd="0" presId="urn:microsoft.com/office/officeart/2005/8/layout/list1"/>
    <dgm:cxn modelId="{DF8E79EC-AC21-41C4-BA3E-511A0BFDF4FA}" type="presParOf" srcId="{2243D4E2-0F81-4D72-B91D-3C4FCD8C4674}" destId="{18F90ABD-CEF5-473E-A290-DCAD6C137AFA}" srcOrd="5" destOrd="0" presId="urn:microsoft.com/office/officeart/2005/8/layout/list1"/>
    <dgm:cxn modelId="{22ED756B-C7A7-49BD-B1A4-0DE94BD15524}" type="presParOf" srcId="{2243D4E2-0F81-4D72-B91D-3C4FCD8C4674}" destId="{16EDD8C8-F0E6-42BD-B941-8A9A93502850}" srcOrd="6" destOrd="0" presId="urn:microsoft.com/office/officeart/2005/8/layout/list1"/>
    <dgm:cxn modelId="{CD4BFE4D-05AB-4AC7-8B62-032EBFD42077}" type="presParOf" srcId="{2243D4E2-0F81-4D72-B91D-3C4FCD8C4674}" destId="{44397A4E-B51E-4AE7-BE13-A1F211B75285}" srcOrd="7" destOrd="0" presId="urn:microsoft.com/office/officeart/2005/8/layout/list1"/>
    <dgm:cxn modelId="{D5D1F176-A81B-464C-9943-66A339A62940}" type="presParOf" srcId="{2243D4E2-0F81-4D72-B91D-3C4FCD8C4674}" destId="{4127F490-B2D4-4C28-9268-CA38BF9DCC58}" srcOrd="8" destOrd="0" presId="urn:microsoft.com/office/officeart/2005/8/layout/list1"/>
    <dgm:cxn modelId="{F46FBC21-1A6C-459D-BFBA-5E22C143052E}" type="presParOf" srcId="{4127F490-B2D4-4C28-9268-CA38BF9DCC58}" destId="{DED294B3-FE1D-4502-9963-38F1B206F151}" srcOrd="0" destOrd="0" presId="urn:microsoft.com/office/officeart/2005/8/layout/list1"/>
    <dgm:cxn modelId="{37B03E3F-5597-4155-A973-1A8A7017A7FE}" type="presParOf" srcId="{4127F490-B2D4-4C28-9268-CA38BF9DCC58}" destId="{0A103630-DA66-4F39-9405-9B8370638FCA}" srcOrd="1" destOrd="0" presId="urn:microsoft.com/office/officeart/2005/8/layout/list1"/>
    <dgm:cxn modelId="{354F5BC2-00F3-4FAF-95F9-171477C3436B}" type="presParOf" srcId="{2243D4E2-0F81-4D72-B91D-3C4FCD8C4674}" destId="{2A3AA6D4-EF3F-4D62-A784-6989B51B12E1}" srcOrd="9" destOrd="0" presId="urn:microsoft.com/office/officeart/2005/8/layout/list1"/>
    <dgm:cxn modelId="{24DF7265-2243-45F0-A145-08745C065FAE}" type="presParOf" srcId="{2243D4E2-0F81-4D72-B91D-3C4FCD8C4674}" destId="{C10C7FCE-2CF1-47F7-ACCE-CFABD95E3FEC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1A97E0E-F64A-465A-9594-FEFDF52B0B13}" type="doc">
      <dgm:prSet loTypeId="urn:microsoft.com/office/officeart/2005/8/layout/list1" loCatId="list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ru-RU"/>
        </a:p>
      </dgm:t>
    </dgm:pt>
    <dgm:pt modelId="{7B174925-6A06-450C-9CAA-EDF8EBBD51BC}">
      <dgm:prSet phldrT="[Текст]" custT="1"/>
      <dgm:spPr/>
      <dgm:t>
        <a:bodyPr/>
        <a:lstStyle/>
        <a:p>
          <a:pPr algn="just"/>
          <a:r>
            <a:rPr lang="ru-RU" sz="1600" dirty="0" smtClean="0">
              <a:solidFill>
                <a:schemeClr val="tx1"/>
              </a:solidFill>
            </a:rPr>
            <a:t>Если осуществлен взлом страницы, то необходимо предупредить всех своих знакомых, которые добавлены в друзьях, о взломе личной страницы так как , возможно, от Вашего имени будет рассылаться спам и ссылки на </a:t>
          </a:r>
          <a:r>
            <a:rPr lang="ru-RU" sz="1600" dirty="0" err="1" smtClean="0">
              <a:solidFill>
                <a:schemeClr val="tx1"/>
              </a:solidFill>
            </a:rPr>
            <a:t>фишинговые</a:t>
          </a:r>
          <a:r>
            <a:rPr lang="ru-RU" sz="1600" dirty="0" smtClean="0">
              <a:solidFill>
                <a:schemeClr val="tx1"/>
              </a:solidFill>
            </a:rPr>
            <a:t> сайты</a:t>
          </a:r>
          <a:endParaRPr lang="ru-RU" sz="1600" dirty="0">
            <a:solidFill>
              <a:schemeClr val="tx1"/>
            </a:solidFill>
          </a:endParaRPr>
        </a:p>
      </dgm:t>
    </dgm:pt>
    <dgm:pt modelId="{C466D5F3-7FA8-4E7A-B861-E3CAB0E503D5}" type="parTrans" cxnId="{3811BD94-D381-4909-820F-4448CD842A3F}">
      <dgm:prSet/>
      <dgm:spPr/>
      <dgm:t>
        <a:bodyPr/>
        <a:lstStyle/>
        <a:p>
          <a:endParaRPr lang="ru-RU"/>
        </a:p>
      </dgm:t>
    </dgm:pt>
    <dgm:pt modelId="{64577B90-5F36-47EF-985A-3AF408DC6232}" type="sibTrans" cxnId="{3811BD94-D381-4909-820F-4448CD842A3F}">
      <dgm:prSet/>
      <dgm:spPr/>
      <dgm:t>
        <a:bodyPr/>
        <a:lstStyle/>
        <a:p>
          <a:endParaRPr lang="ru-RU"/>
        </a:p>
      </dgm:t>
    </dgm:pt>
    <dgm:pt modelId="{64E39499-D4A6-4C8D-8A85-6727BE248866}">
      <dgm:prSet phldrT="[Текст]" custT="1"/>
      <dgm:spPr/>
      <dgm:t>
        <a:bodyPr/>
        <a:lstStyle/>
        <a:p>
          <a:pPr algn="just"/>
          <a:r>
            <a:rPr lang="ru-RU" sz="1600" dirty="0" smtClean="0">
              <a:solidFill>
                <a:schemeClr val="tx1"/>
              </a:solidFill>
            </a:rPr>
            <a:t>Установить надежный пароль (PIN) на мобильный телефон</a:t>
          </a:r>
          <a:endParaRPr lang="ru-RU" sz="1600" dirty="0">
            <a:solidFill>
              <a:schemeClr val="tx1"/>
            </a:solidFill>
          </a:endParaRPr>
        </a:p>
      </dgm:t>
    </dgm:pt>
    <dgm:pt modelId="{3737E2FF-0A0E-4E05-AFB3-E937A8B684B0}" type="parTrans" cxnId="{BB837626-45BD-4BA2-B0BB-2ACB4B204C58}">
      <dgm:prSet/>
      <dgm:spPr/>
      <dgm:t>
        <a:bodyPr/>
        <a:lstStyle/>
        <a:p>
          <a:endParaRPr lang="ru-RU"/>
        </a:p>
      </dgm:t>
    </dgm:pt>
    <dgm:pt modelId="{6541F604-FD47-4B1F-8393-725A8362628C}" type="sibTrans" cxnId="{BB837626-45BD-4BA2-B0BB-2ACB4B204C58}">
      <dgm:prSet/>
      <dgm:spPr/>
      <dgm:t>
        <a:bodyPr/>
        <a:lstStyle/>
        <a:p>
          <a:endParaRPr lang="ru-RU"/>
        </a:p>
      </dgm:t>
    </dgm:pt>
    <dgm:pt modelId="{3CD94E13-3DB4-46F9-B87A-C7D7CCC77F17}">
      <dgm:prSet phldrT="[Текст]" custT="1"/>
      <dgm:spPr/>
      <dgm:t>
        <a:bodyPr/>
        <a:lstStyle/>
        <a:p>
          <a:pPr algn="just"/>
          <a:r>
            <a:rPr lang="ru-RU" sz="1600" dirty="0" smtClean="0">
              <a:solidFill>
                <a:schemeClr val="tx1"/>
              </a:solidFill>
            </a:rPr>
            <a:t>Отключить сохранение паролей в браузере</a:t>
          </a:r>
          <a:endParaRPr lang="ru-RU" sz="1600" dirty="0">
            <a:solidFill>
              <a:schemeClr val="tx1"/>
            </a:solidFill>
          </a:endParaRPr>
        </a:p>
      </dgm:t>
    </dgm:pt>
    <dgm:pt modelId="{BAE80C28-6406-4FD7-B016-1209A4DBE183}" type="parTrans" cxnId="{2A5A7B08-328D-483B-A9CA-118613FFA2BC}">
      <dgm:prSet/>
      <dgm:spPr/>
      <dgm:t>
        <a:bodyPr/>
        <a:lstStyle/>
        <a:p>
          <a:endParaRPr lang="ru-RU"/>
        </a:p>
      </dgm:t>
    </dgm:pt>
    <dgm:pt modelId="{24908C48-784D-4934-B1FC-AEE81707DB31}" type="sibTrans" cxnId="{2A5A7B08-328D-483B-A9CA-118613FFA2BC}">
      <dgm:prSet/>
      <dgm:spPr/>
      <dgm:t>
        <a:bodyPr/>
        <a:lstStyle/>
        <a:p>
          <a:endParaRPr lang="ru-RU"/>
        </a:p>
      </dgm:t>
    </dgm:pt>
    <dgm:pt modelId="{E4585716-3BB6-4DBE-BEEF-C3C6EAE2EF4C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</a:rPr>
            <a:t>Не открывать файлы и другие вложения в письмах даже если они пришли от друзей. Лучше уточни у них, отправляли ли они тебе эти файлы</a:t>
          </a:r>
          <a:endParaRPr lang="ru-RU" sz="16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gm:t>
    </dgm:pt>
    <dgm:pt modelId="{8DF1C34E-8656-445C-999F-9E460687A782}" type="parTrans" cxnId="{8C677ABE-AFDA-43BF-9AFD-042DB4528CB8}">
      <dgm:prSet/>
      <dgm:spPr/>
      <dgm:t>
        <a:bodyPr/>
        <a:lstStyle/>
        <a:p>
          <a:endParaRPr lang="ru-RU"/>
        </a:p>
      </dgm:t>
    </dgm:pt>
    <dgm:pt modelId="{E99779F8-D22A-4A77-829F-C1DDFD4C9E37}" type="sibTrans" cxnId="{8C677ABE-AFDA-43BF-9AFD-042DB4528CB8}">
      <dgm:prSet/>
      <dgm:spPr/>
      <dgm:t>
        <a:bodyPr/>
        <a:lstStyle/>
        <a:p>
          <a:endParaRPr lang="ru-RU"/>
        </a:p>
      </dgm:t>
    </dgm:pt>
    <dgm:pt modelId="{2243D4E2-0F81-4D72-B91D-3C4FCD8C4674}" type="pres">
      <dgm:prSet presAssocID="{81A97E0E-F64A-465A-9594-FEFDF52B0B13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1846289-4991-41C6-A5D0-916D929FE258}" type="pres">
      <dgm:prSet presAssocID="{7B174925-6A06-450C-9CAA-EDF8EBBD51BC}" presName="parentLin" presStyleCnt="0"/>
      <dgm:spPr/>
    </dgm:pt>
    <dgm:pt modelId="{679436C6-E853-4BA5-AE12-2F93C48D81C9}" type="pres">
      <dgm:prSet presAssocID="{7B174925-6A06-450C-9CAA-EDF8EBBD51BC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4BB49C58-F4CF-411A-8D5B-26CD28859D36}" type="pres">
      <dgm:prSet presAssocID="{7B174925-6A06-450C-9CAA-EDF8EBBD51BC}" presName="parentText" presStyleLbl="node1" presStyleIdx="0" presStyleCnt="4" custScaleX="138930" custScaleY="22852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4BA34D-BD1A-47DD-9C88-494560E1E945}" type="pres">
      <dgm:prSet presAssocID="{7B174925-6A06-450C-9CAA-EDF8EBBD51BC}" presName="negativeSpace" presStyleCnt="0"/>
      <dgm:spPr/>
    </dgm:pt>
    <dgm:pt modelId="{66C1520C-D83C-46CA-99E9-790BCDF41722}" type="pres">
      <dgm:prSet presAssocID="{7B174925-6A06-450C-9CAA-EDF8EBBD51BC}" presName="childText" presStyleLbl="conFgAcc1" presStyleIdx="0" presStyleCnt="4">
        <dgm:presLayoutVars>
          <dgm:bulletEnabled val="1"/>
        </dgm:presLayoutVars>
      </dgm:prSet>
      <dgm:spPr/>
    </dgm:pt>
    <dgm:pt modelId="{E9A23C70-8231-4B84-A92F-E32C5829B93B}" type="pres">
      <dgm:prSet presAssocID="{64577B90-5F36-47EF-985A-3AF408DC6232}" presName="spaceBetweenRectangles" presStyleCnt="0"/>
      <dgm:spPr/>
    </dgm:pt>
    <dgm:pt modelId="{9F2B4FBC-3A28-4B63-AA96-FC0E4FE237EE}" type="pres">
      <dgm:prSet presAssocID="{64E39499-D4A6-4C8D-8A85-6727BE248866}" presName="parentLin" presStyleCnt="0"/>
      <dgm:spPr/>
    </dgm:pt>
    <dgm:pt modelId="{5B0C4F68-97C5-4587-B79A-CB6979723F54}" type="pres">
      <dgm:prSet presAssocID="{64E39499-D4A6-4C8D-8A85-6727BE248866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D36549A2-21EF-4AAC-B47C-ECAE64DA3BF7}" type="pres">
      <dgm:prSet presAssocID="{64E39499-D4A6-4C8D-8A85-6727BE248866}" presName="parentText" presStyleLbl="node1" presStyleIdx="1" presStyleCnt="4" custScaleX="144570" custScaleY="11783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F90ABD-CEF5-473E-A290-DCAD6C137AFA}" type="pres">
      <dgm:prSet presAssocID="{64E39499-D4A6-4C8D-8A85-6727BE248866}" presName="negativeSpace" presStyleCnt="0"/>
      <dgm:spPr/>
    </dgm:pt>
    <dgm:pt modelId="{16EDD8C8-F0E6-42BD-B941-8A9A93502850}" type="pres">
      <dgm:prSet presAssocID="{64E39499-D4A6-4C8D-8A85-6727BE248866}" presName="childText" presStyleLbl="conFgAcc1" presStyleIdx="1" presStyleCnt="4">
        <dgm:presLayoutVars>
          <dgm:bulletEnabled val="1"/>
        </dgm:presLayoutVars>
      </dgm:prSet>
      <dgm:spPr/>
    </dgm:pt>
    <dgm:pt modelId="{44397A4E-B51E-4AE7-BE13-A1F211B75285}" type="pres">
      <dgm:prSet presAssocID="{6541F604-FD47-4B1F-8393-725A8362628C}" presName="spaceBetweenRectangles" presStyleCnt="0"/>
      <dgm:spPr/>
    </dgm:pt>
    <dgm:pt modelId="{4127F490-B2D4-4C28-9268-CA38BF9DCC58}" type="pres">
      <dgm:prSet presAssocID="{3CD94E13-3DB4-46F9-B87A-C7D7CCC77F17}" presName="parentLin" presStyleCnt="0"/>
      <dgm:spPr/>
    </dgm:pt>
    <dgm:pt modelId="{DED294B3-FE1D-4502-9963-38F1B206F151}" type="pres">
      <dgm:prSet presAssocID="{3CD94E13-3DB4-46F9-B87A-C7D7CCC77F17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0A103630-DA66-4F39-9405-9B8370638FCA}" type="pres">
      <dgm:prSet presAssocID="{3CD94E13-3DB4-46F9-B87A-C7D7CCC77F17}" presName="parentText" presStyleLbl="node1" presStyleIdx="2" presStyleCnt="4" custScaleX="142857" custScaleY="12050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3AA6D4-EF3F-4D62-A784-6989B51B12E1}" type="pres">
      <dgm:prSet presAssocID="{3CD94E13-3DB4-46F9-B87A-C7D7CCC77F17}" presName="negativeSpace" presStyleCnt="0"/>
      <dgm:spPr/>
    </dgm:pt>
    <dgm:pt modelId="{C10C7FCE-2CF1-47F7-ACCE-CFABD95E3FEC}" type="pres">
      <dgm:prSet presAssocID="{3CD94E13-3DB4-46F9-B87A-C7D7CCC77F17}" presName="childText" presStyleLbl="conFgAcc1" presStyleIdx="2" presStyleCnt="4">
        <dgm:presLayoutVars>
          <dgm:bulletEnabled val="1"/>
        </dgm:presLayoutVars>
      </dgm:prSet>
      <dgm:spPr/>
    </dgm:pt>
    <dgm:pt modelId="{22514651-7D02-49B5-B2C1-2456CB2A0AD9}" type="pres">
      <dgm:prSet presAssocID="{24908C48-784D-4934-B1FC-AEE81707DB31}" presName="spaceBetweenRectangles" presStyleCnt="0"/>
      <dgm:spPr/>
    </dgm:pt>
    <dgm:pt modelId="{FB3CC36F-C3F9-42C4-B265-4D8BC9188532}" type="pres">
      <dgm:prSet presAssocID="{E4585716-3BB6-4DBE-BEEF-C3C6EAE2EF4C}" presName="parentLin" presStyleCnt="0"/>
      <dgm:spPr/>
    </dgm:pt>
    <dgm:pt modelId="{46177FC0-E4AC-47A8-BAC9-66838F5981CE}" type="pres">
      <dgm:prSet presAssocID="{E4585716-3BB6-4DBE-BEEF-C3C6EAE2EF4C}" presName="parentLeftMargin" presStyleLbl="node1" presStyleIdx="2" presStyleCnt="4" custScaleX="142857" custScaleY="120504"/>
      <dgm:spPr/>
      <dgm:t>
        <a:bodyPr/>
        <a:lstStyle/>
        <a:p>
          <a:endParaRPr lang="ru-RU"/>
        </a:p>
      </dgm:t>
    </dgm:pt>
    <dgm:pt modelId="{96F26BD4-3190-4BC3-AAD4-5F5E50A5C6EE}" type="pres">
      <dgm:prSet presAssocID="{E4585716-3BB6-4DBE-BEEF-C3C6EAE2EF4C}" presName="parentText" presStyleLbl="node1" presStyleIdx="3" presStyleCnt="4" custScaleX="160511" custScaleY="15495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D375CB-36C2-47BE-AED7-E4CC7ED8B07A}" type="pres">
      <dgm:prSet presAssocID="{E4585716-3BB6-4DBE-BEEF-C3C6EAE2EF4C}" presName="negativeSpace" presStyleCnt="0"/>
      <dgm:spPr/>
    </dgm:pt>
    <dgm:pt modelId="{B7056D70-E42F-4902-A151-7371B8E58362}" type="pres">
      <dgm:prSet presAssocID="{E4585716-3BB6-4DBE-BEEF-C3C6EAE2EF4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3811BD94-D381-4909-820F-4448CD842A3F}" srcId="{81A97E0E-F64A-465A-9594-FEFDF52B0B13}" destId="{7B174925-6A06-450C-9CAA-EDF8EBBD51BC}" srcOrd="0" destOrd="0" parTransId="{C466D5F3-7FA8-4E7A-B861-E3CAB0E503D5}" sibTransId="{64577B90-5F36-47EF-985A-3AF408DC6232}"/>
    <dgm:cxn modelId="{E26997F5-84B9-44D8-838C-2306357A21BE}" type="presOf" srcId="{E4585716-3BB6-4DBE-BEEF-C3C6EAE2EF4C}" destId="{96F26BD4-3190-4BC3-AAD4-5F5E50A5C6EE}" srcOrd="1" destOrd="0" presId="urn:microsoft.com/office/officeart/2005/8/layout/list1"/>
    <dgm:cxn modelId="{2A5A7B08-328D-483B-A9CA-118613FFA2BC}" srcId="{81A97E0E-F64A-465A-9594-FEFDF52B0B13}" destId="{3CD94E13-3DB4-46F9-B87A-C7D7CCC77F17}" srcOrd="2" destOrd="0" parTransId="{BAE80C28-6406-4FD7-B016-1209A4DBE183}" sibTransId="{24908C48-784D-4934-B1FC-AEE81707DB31}"/>
    <dgm:cxn modelId="{BB837626-45BD-4BA2-B0BB-2ACB4B204C58}" srcId="{81A97E0E-F64A-465A-9594-FEFDF52B0B13}" destId="{64E39499-D4A6-4C8D-8A85-6727BE248866}" srcOrd="1" destOrd="0" parTransId="{3737E2FF-0A0E-4E05-AFB3-E937A8B684B0}" sibTransId="{6541F604-FD47-4B1F-8393-725A8362628C}"/>
    <dgm:cxn modelId="{8C677ABE-AFDA-43BF-9AFD-042DB4528CB8}" srcId="{81A97E0E-F64A-465A-9594-FEFDF52B0B13}" destId="{E4585716-3BB6-4DBE-BEEF-C3C6EAE2EF4C}" srcOrd="3" destOrd="0" parTransId="{8DF1C34E-8656-445C-999F-9E460687A782}" sibTransId="{E99779F8-D22A-4A77-829F-C1DDFD4C9E37}"/>
    <dgm:cxn modelId="{350621A3-4E86-40EB-8246-48351152C599}" type="presOf" srcId="{3CD94E13-3DB4-46F9-B87A-C7D7CCC77F17}" destId="{0A103630-DA66-4F39-9405-9B8370638FCA}" srcOrd="1" destOrd="0" presId="urn:microsoft.com/office/officeart/2005/8/layout/list1"/>
    <dgm:cxn modelId="{4963AE2A-8EFE-4588-9833-2C801E420D46}" type="presOf" srcId="{64E39499-D4A6-4C8D-8A85-6727BE248866}" destId="{D36549A2-21EF-4AAC-B47C-ECAE64DA3BF7}" srcOrd="1" destOrd="0" presId="urn:microsoft.com/office/officeart/2005/8/layout/list1"/>
    <dgm:cxn modelId="{9DE97CBE-79F7-4C94-BA46-398F7EBD51A1}" type="presOf" srcId="{81A97E0E-F64A-465A-9594-FEFDF52B0B13}" destId="{2243D4E2-0F81-4D72-B91D-3C4FCD8C4674}" srcOrd="0" destOrd="0" presId="urn:microsoft.com/office/officeart/2005/8/layout/list1"/>
    <dgm:cxn modelId="{612C560F-23C4-45FB-B730-EE1326ED8016}" type="presOf" srcId="{3CD94E13-3DB4-46F9-B87A-C7D7CCC77F17}" destId="{DED294B3-FE1D-4502-9963-38F1B206F151}" srcOrd="0" destOrd="0" presId="urn:microsoft.com/office/officeart/2005/8/layout/list1"/>
    <dgm:cxn modelId="{101A949E-EBC7-4172-8A6A-E4956C6F70DA}" type="presOf" srcId="{E4585716-3BB6-4DBE-BEEF-C3C6EAE2EF4C}" destId="{46177FC0-E4AC-47A8-BAC9-66838F5981CE}" srcOrd="0" destOrd="0" presId="urn:microsoft.com/office/officeart/2005/8/layout/list1"/>
    <dgm:cxn modelId="{DCF3609C-45A4-4CD9-9F2A-6B48B9B33C28}" type="presOf" srcId="{64E39499-D4A6-4C8D-8A85-6727BE248866}" destId="{5B0C4F68-97C5-4587-B79A-CB6979723F54}" srcOrd="0" destOrd="0" presId="urn:microsoft.com/office/officeart/2005/8/layout/list1"/>
    <dgm:cxn modelId="{6B3C4A6F-259C-46F4-BA06-344E079408EF}" type="presOf" srcId="{7B174925-6A06-450C-9CAA-EDF8EBBD51BC}" destId="{4BB49C58-F4CF-411A-8D5B-26CD28859D36}" srcOrd="1" destOrd="0" presId="urn:microsoft.com/office/officeart/2005/8/layout/list1"/>
    <dgm:cxn modelId="{A4122954-F7CF-4684-A585-549058EEB06E}" type="presOf" srcId="{7B174925-6A06-450C-9CAA-EDF8EBBD51BC}" destId="{679436C6-E853-4BA5-AE12-2F93C48D81C9}" srcOrd="0" destOrd="0" presId="urn:microsoft.com/office/officeart/2005/8/layout/list1"/>
    <dgm:cxn modelId="{A3DE8893-03F7-4399-A409-01015A839907}" type="presParOf" srcId="{2243D4E2-0F81-4D72-B91D-3C4FCD8C4674}" destId="{31846289-4991-41C6-A5D0-916D929FE258}" srcOrd="0" destOrd="0" presId="urn:microsoft.com/office/officeart/2005/8/layout/list1"/>
    <dgm:cxn modelId="{87EED25C-E7B0-4157-9AC0-49457D1A9B54}" type="presParOf" srcId="{31846289-4991-41C6-A5D0-916D929FE258}" destId="{679436C6-E853-4BA5-AE12-2F93C48D81C9}" srcOrd="0" destOrd="0" presId="urn:microsoft.com/office/officeart/2005/8/layout/list1"/>
    <dgm:cxn modelId="{7EB9DD6B-C610-4DE2-88BB-DB593BC4CC02}" type="presParOf" srcId="{31846289-4991-41C6-A5D0-916D929FE258}" destId="{4BB49C58-F4CF-411A-8D5B-26CD28859D36}" srcOrd="1" destOrd="0" presId="urn:microsoft.com/office/officeart/2005/8/layout/list1"/>
    <dgm:cxn modelId="{D1BA77CE-6243-4C93-B07C-0E0C20D88F0C}" type="presParOf" srcId="{2243D4E2-0F81-4D72-B91D-3C4FCD8C4674}" destId="{C94BA34D-BD1A-47DD-9C88-494560E1E945}" srcOrd="1" destOrd="0" presId="urn:microsoft.com/office/officeart/2005/8/layout/list1"/>
    <dgm:cxn modelId="{960F3563-C879-4428-A431-6322CAA50228}" type="presParOf" srcId="{2243D4E2-0F81-4D72-B91D-3C4FCD8C4674}" destId="{66C1520C-D83C-46CA-99E9-790BCDF41722}" srcOrd="2" destOrd="0" presId="urn:microsoft.com/office/officeart/2005/8/layout/list1"/>
    <dgm:cxn modelId="{C351C1D8-A6C0-46EA-B5F2-5E6D6CF66065}" type="presParOf" srcId="{2243D4E2-0F81-4D72-B91D-3C4FCD8C4674}" destId="{E9A23C70-8231-4B84-A92F-E32C5829B93B}" srcOrd="3" destOrd="0" presId="urn:microsoft.com/office/officeart/2005/8/layout/list1"/>
    <dgm:cxn modelId="{A502AE0B-0780-4818-9633-800EB6F0C634}" type="presParOf" srcId="{2243D4E2-0F81-4D72-B91D-3C4FCD8C4674}" destId="{9F2B4FBC-3A28-4B63-AA96-FC0E4FE237EE}" srcOrd="4" destOrd="0" presId="urn:microsoft.com/office/officeart/2005/8/layout/list1"/>
    <dgm:cxn modelId="{B1FC7588-35D7-4BF6-878D-86F10A47A8D7}" type="presParOf" srcId="{9F2B4FBC-3A28-4B63-AA96-FC0E4FE237EE}" destId="{5B0C4F68-97C5-4587-B79A-CB6979723F54}" srcOrd="0" destOrd="0" presId="urn:microsoft.com/office/officeart/2005/8/layout/list1"/>
    <dgm:cxn modelId="{F4304908-86B2-4B2E-9A9E-7F02A65CB3AD}" type="presParOf" srcId="{9F2B4FBC-3A28-4B63-AA96-FC0E4FE237EE}" destId="{D36549A2-21EF-4AAC-B47C-ECAE64DA3BF7}" srcOrd="1" destOrd="0" presId="urn:microsoft.com/office/officeart/2005/8/layout/list1"/>
    <dgm:cxn modelId="{E77FD897-51AF-4C0D-A5C0-F3D44322A8AB}" type="presParOf" srcId="{2243D4E2-0F81-4D72-B91D-3C4FCD8C4674}" destId="{18F90ABD-CEF5-473E-A290-DCAD6C137AFA}" srcOrd="5" destOrd="0" presId="urn:microsoft.com/office/officeart/2005/8/layout/list1"/>
    <dgm:cxn modelId="{82B907A0-C6E3-435F-B44E-0B5940BCACF6}" type="presParOf" srcId="{2243D4E2-0F81-4D72-B91D-3C4FCD8C4674}" destId="{16EDD8C8-F0E6-42BD-B941-8A9A93502850}" srcOrd="6" destOrd="0" presId="urn:microsoft.com/office/officeart/2005/8/layout/list1"/>
    <dgm:cxn modelId="{1A4C58B6-8529-4384-9806-D0C2A1DEA2FE}" type="presParOf" srcId="{2243D4E2-0F81-4D72-B91D-3C4FCD8C4674}" destId="{44397A4E-B51E-4AE7-BE13-A1F211B75285}" srcOrd="7" destOrd="0" presId="urn:microsoft.com/office/officeart/2005/8/layout/list1"/>
    <dgm:cxn modelId="{134500CF-9AB2-4C88-84E1-E448429ED448}" type="presParOf" srcId="{2243D4E2-0F81-4D72-B91D-3C4FCD8C4674}" destId="{4127F490-B2D4-4C28-9268-CA38BF9DCC58}" srcOrd="8" destOrd="0" presId="urn:microsoft.com/office/officeart/2005/8/layout/list1"/>
    <dgm:cxn modelId="{4E22B187-7C07-4F4F-86D6-A19F9710C80D}" type="presParOf" srcId="{4127F490-B2D4-4C28-9268-CA38BF9DCC58}" destId="{DED294B3-FE1D-4502-9963-38F1B206F151}" srcOrd="0" destOrd="0" presId="urn:microsoft.com/office/officeart/2005/8/layout/list1"/>
    <dgm:cxn modelId="{4DB6B3E3-E330-4E15-9BD4-57048A67F08E}" type="presParOf" srcId="{4127F490-B2D4-4C28-9268-CA38BF9DCC58}" destId="{0A103630-DA66-4F39-9405-9B8370638FCA}" srcOrd="1" destOrd="0" presId="urn:microsoft.com/office/officeart/2005/8/layout/list1"/>
    <dgm:cxn modelId="{9A959513-5212-46BF-94C5-4D043F2B3676}" type="presParOf" srcId="{2243D4E2-0F81-4D72-B91D-3C4FCD8C4674}" destId="{2A3AA6D4-EF3F-4D62-A784-6989B51B12E1}" srcOrd="9" destOrd="0" presId="urn:microsoft.com/office/officeart/2005/8/layout/list1"/>
    <dgm:cxn modelId="{6ECDB909-B476-46CC-B46F-055F6D5ED7D2}" type="presParOf" srcId="{2243D4E2-0F81-4D72-B91D-3C4FCD8C4674}" destId="{C10C7FCE-2CF1-47F7-ACCE-CFABD95E3FEC}" srcOrd="10" destOrd="0" presId="urn:microsoft.com/office/officeart/2005/8/layout/list1"/>
    <dgm:cxn modelId="{A8197EB9-6CDE-40AD-B32F-EDB2FC2D6B39}" type="presParOf" srcId="{2243D4E2-0F81-4D72-B91D-3C4FCD8C4674}" destId="{22514651-7D02-49B5-B2C1-2456CB2A0AD9}" srcOrd="11" destOrd="0" presId="urn:microsoft.com/office/officeart/2005/8/layout/list1"/>
    <dgm:cxn modelId="{F30D63FE-8D98-4E76-86FA-427E77E9DD28}" type="presParOf" srcId="{2243D4E2-0F81-4D72-B91D-3C4FCD8C4674}" destId="{FB3CC36F-C3F9-42C4-B265-4D8BC9188532}" srcOrd="12" destOrd="0" presId="urn:microsoft.com/office/officeart/2005/8/layout/list1"/>
    <dgm:cxn modelId="{CD0D2859-492A-40C7-8046-1B70664F7D67}" type="presParOf" srcId="{FB3CC36F-C3F9-42C4-B265-4D8BC9188532}" destId="{46177FC0-E4AC-47A8-BAC9-66838F5981CE}" srcOrd="0" destOrd="0" presId="urn:microsoft.com/office/officeart/2005/8/layout/list1"/>
    <dgm:cxn modelId="{7AC408EA-5EE1-4D2A-BB87-CD3DEE01A1B8}" type="presParOf" srcId="{FB3CC36F-C3F9-42C4-B265-4D8BC9188532}" destId="{96F26BD4-3190-4BC3-AAD4-5F5E50A5C6EE}" srcOrd="1" destOrd="0" presId="urn:microsoft.com/office/officeart/2005/8/layout/list1"/>
    <dgm:cxn modelId="{63F03080-9E17-4ED7-B1FE-4013D6C116D9}" type="presParOf" srcId="{2243D4E2-0F81-4D72-B91D-3C4FCD8C4674}" destId="{8DD375CB-36C2-47BE-AED7-E4CC7ED8B07A}" srcOrd="13" destOrd="0" presId="urn:microsoft.com/office/officeart/2005/8/layout/list1"/>
    <dgm:cxn modelId="{24DF137E-A6BE-494B-BA28-75BFD53A8C9D}" type="presParOf" srcId="{2243D4E2-0F81-4D72-B91D-3C4FCD8C4674}" destId="{B7056D70-E42F-4902-A151-7371B8E58362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1520C-D83C-46CA-99E9-790BCDF41722}">
      <dsp:nvSpPr>
        <dsp:cNvPr id="0" name=""/>
        <dsp:cNvSpPr/>
      </dsp:nvSpPr>
      <dsp:spPr>
        <a:xfrm>
          <a:off x="0" y="493092"/>
          <a:ext cx="5400600" cy="806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49C58-F4CF-411A-8D5B-26CD28859D36}">
      <dsp:nvSpPr>
        <dsp:cNvPr id="0" name=""/>
        <dsp:cNvSpPr/>
      </dsp:nvSpPr>
      <dsp:spPr>
        <a:xfrm>
          <a:off x="257108" y="20772"/>
          <a:ext cx="5142167" cy="944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Огранить список друзей. В друзьях не должно быть случайных и незнакомых людей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303222" y="66886"/>
        <a:ext cx="5049939" cy="852412"/>
      </dsp:txXfrm>
    </dsp:sp>
    <dsp:sp modelId="{16EDD8C8-F0E6-42BD-B941-8A9A93502850}">
      <dsp:nvSpPr>
        <dsp:cNvPr id="0" name=""/>
        <dsp:cNvSpPr/>
      </dsp:nvSpPr>
      <dsp:spPr>
        <a:xfrm>
          <a:off x="0" y="2564635"/>
          <a:ext cx="5400600" cy="806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549A2-21EF-4AAC-B47C-ECAE64DA3BF7}">
      <dsp:nvSpPr>
        <dsp:cNvPr id="0" name=""/>
        <dsp:cNvSpPr/>
      </dsp:nvSpPr>
      <dsp:spPr>
        <a:xfrm>
          <a:off x="254471" y="1472292"/>
          <a:ext cx="5141797" cy="156466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Не передавать пароли в адрес третьих лиц,  не указывать: телефоны, адреса, дату рождения и другую личную информацию. Злоумышленники могут использовать даже информацию о том, как пользователи проводят отпуска, выходные, каникулы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330852" y="1548673"/>
        <a:ext cx="4989035" cy="1411901"/>
      </dsp:txXfrm>
    </dsp:sp>
    <dsp:sp modelId="{C10C7FCE-2CF1-47F7-ACCE-CFABD95E3FEC}">
      <dsp:nvSpPr>
        <dsp:cNvPr id="0" name=""/>
        <dsp:cNvSpPr/>
      </dsp:nvSpPr>
      <dsp:spPr>
        <a:xfrm>
          <a:off x="0" y="4209844"/>
          <a:ext cx="5400600" cy="806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03630-DA66-4F39-9405-9B8370638FCA}">
      <dsp:nvSpPr>
        <dsp:cNvPr id="0" name=""/>
        <dsp:cNvSpPr/>
      </dsp:nvSpPr>
      <dsp:spPr>
        <a:xfrm>
          <a:off x="257108" y="3543835"/>
          <a:ext cx="5142167" cy="11383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Необходимо защитить репутацию – перед размещением задавать себе вопрос: хотел бы я, чтобы другие пользователи видели, что я загружаю? 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312677" y="3599404"/>
        <a:ext cx="5031029" cy="102719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1520C-D83C-46CA-99E9-790BCDF41722}">
      <dsp:nvSpPr>
        <dsp:cNvPr id="0" name=""/>
        <dsp:cNvSpPr/>
      </dsp:nvSpPr>
      <dsp:spPr>
        <a:xfrm>
          <a:off x="0" y="625681"/>
          <a:ext cx="5400600" cy="5796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49C58-F4CF-411A-8D5B-26CD28859D36}">
      <dsp:nvSpPr>
        <dsp:cNvPr id="0" name=""/>
        <dsp:cNvSpPr/>
      </dsp:nvSpPr>
      <dsp:spPr>
        <a:xfrm>
          <a:off x="263964" y="68425"/>
          <a:ext cx="5134169" cy="89673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При общении с людьми, которых пользователь не знает, ему не рекомендуется использовать свое реальное имя и другую личную информации: имя, место жительства, место учебы и прочее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307739" y="112200"/>
        <a:ext cx="5046619" cy="809186"/>
      </dsp:txXfrm>
    </dsp:sp>
    <dsp:sp modelId="{16EDD8C8-F0E6-42BD-B941-8A9A93502850}">
      <dsp:nvSpPr>
        <dsp:cNvPr id="0" name=""/>
        <dsp:cNvSpPr/>
      </dsp:nvSpPr>
      <dsp:spPr>
        <a:xfrm>
          <a:off x="0" y="1790074"/>
          <a:ext cx="5400600" cy="5796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549A2-21EF-4AAC-B47C-ECAE64DA3BF7}">
      <dsp:nvSpPr>
        <dsp:cNvPr id="0" name=""/>
        <dsp:cNvSpPr/>
      </dsp:nvSpPr>
      <dsp:spPr>
        <a:xfrm>
          <a:off x="254207" y="1329481"/>
          <a:ext cx="5145117" cy="8000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Необходимо избегать размещения фотографий в Интернете, где пользователь изображен на местности, по которой можно определить его местоположение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293263" y="1368537"/>
        <a:ext cx="5067005" cy="721960"/>
      </dsp:txXfrm>
    </dsp:sp>
    <dsp:sp modelId="{C10C7FCE-2CF1-47F7-ACCE-CFABD95E3FEC}">
      <dsp:nvSpPr>
        <dsp:cNvPr id="0" name=""/>
        <dsp:cNvSpPr/>
      </dsp:nvSpPr>
      <dsp:spPr>
        <a:xfrm>
          <a:off x="0" y="2972568"/>
          <a:ext cx="5400600" cy="5796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03630-DA66-4F39-9405-9B8370638FCA}">
      <dsp:nvSpPr>
        <dsp:cNvPr id="0" name=""/>
        <dsp:cNvSpPr/>
      </dsp:nvSpPr>
      <dsp:spPr>
        <a:xfrm>
          <a:off x="257108" y="2493874"/>
          <a:ext cx="5142167" cy="81817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При регистрации в социальной сети необходимо использовать сложные пароли, состоящие из букв и цифр и с количеством знаков не менее 8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297048" y="2533814"/>
        <a:ext cx="5062287" cy="738293"/>
      </dsp:txXfrm>
    </dsp:sp>
    <dsp:sp modelId="{B7056D70-E42F-4902-A151-7371B8E58362}">
      <dsp:nvSpPr>
        <dsp:cNvPr id="0" name=""/>
        <dsp:cNvSpPr/>
      </dsp:nvSpPr>
      <dsp:spPr>
        <a:xfrm>
          <a:off x="0" y="4388991"/>
          <a:ext cx="5400600" cy="5796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F26BD4-3190-4BC3-AAD4-5F5E50A5C6EE}">
      <dsp:nvSpPr>
        <dsp:cNvPr id="0" name=""/>
        <dsp:cNvSpPr/>
      </dsp:nvSpPr>
      <dsp:spPr>
        <a:xfrm>
          <a:off x="322468" y="3676368"/>
          <a:ext cx="5072460" cy="10521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Для социальной сети, почты и других сайтов необходимо использовать разные пароли. Тогда если пользователя взломают, то злоумышленники получат доступ только к одному месту, а не ко всем сразу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373827" y="3727727"/>
        <a:ext cx="4969742" cy="94938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1520C-D83C-46CA-99E9-790BCDF41722}">
      <dsp:nvSpPr>
        <dsp:cNvPr id="0" name=""/>
        <dsp:cNvSpPr/>
      </dsp:nvSpPr>
      <dsp:spPr>
        <a:xfrm>
          <a:off x="0" y="493092"/>
          <a:ext cx="5400600" cy="806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49C58-F4CF-411A-8D5B-26CD28859D36}">
      <dsp:nvSpPr>
        <dsp:cNvPr id="0" name=""/>
        <dsp:cNvSpPr/>
      </dsp:nvSpPr>
      <dsp:spPr>
        <a:xfrm>
          <a:off x="257108" y="20772"/>
          <a:ext cx="5142167" cy="94464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+mn-lt"/>
              <a:ea typeface="Microsoft YaHei" pitchFamily="34" charset="-122"/>
              <a:cs typeface="+mn-cs"/>
            </a:rPr>
            <a:t>Использовать современные операционные системы, имеющие серьёзный уровень защиты от вредоносных программ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303222" y="66886"/>
        <a:ext cx="5049939" cy="852412"/>
      </dsp:txXfrm>
    </dsp:sp>
    <dsp:sp modelId="{16EDD8C8-F0E6-42BD-B941-8A9A93502850}">
      <dsp:nvSpPr>
        <dsp:cNvPr id="0" name=""/>
        <dsp:cNvSpPr/>
      </dsp:nvSpPr>
      <dsp:spPr>
        <a:xfrm>
          <a:off x="0" y="2564635"/>
          <a:ext cx="5400600" cy="806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549A2-21EF-4AAC-B47C-ECAE64DA3BF7}">
      <dsp:nvSpPr>
        <dsp:cNvPr id="0" name=""/>
        <dsp:cNvSpPr/>
      </dsp:nvSpPr>
      <dsp:spPr>
        <a:xfrm>
          <a:off x="254471" y="1472292"/>
          <a:ext cx="5141797" cy="156466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+mn-lt"/>
              <a:ea typeface="Microsoft YaHei" pitchFamily="34" charset="-122"/>
              <a:cs typeface="+mn-cs"/>
            </a:rPr>
            <a:t>Постоянно устанавливать патчи (цифровые заплатки, которые автоматически устанавливаются с целью доработки программы) и другие обновления операционной системы. Скачивать приложения только с официального сайта разработчика ОС. 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330852" y="1548673"/>
        <a:ext cx="4989035" cy="1411901"/>
      </dsp:txXfrm>
    </dsp:sp>
    <dsp:sp modelId="{C10C7FCE-2CF1-47F7-ACCE-CFABD95E3FEC}">
      <dsp:nvSpPr>
        <dsp:cNvPr id="0" name=""/>
        <dsp:cNvSpPr/>
      </dsp:nvSpPr>
      <dsp:spPr>
        <a:xfrm>
          <a:off x="0" y="4209844"/>
          <a:ext cx="5400600" cy="8064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03630-DA66-4F39-9405-9B8370638FCA}">
      <dsp:nvSpPr>
        <dsp:cNvPr id="0" name=""/>
        <dsp:cNvSpPr/>
      </dsp:nvSpPr>
      <dsp:spPr>
        <a:xfrm>
          <a:off x="257108" y="3543835"/>
          <a:ext cx="5142167" cy="11383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  <a:latin typeface="+mn-lt"/>
              <a:ea typeface="Microsoft YaHei" pitchFamily="34" charset="-122"/>
              <a:cs typeface="+mn-cs"/>
            </a:rPr>
            <a:t>Работать на компьютере под правами пользователя, а не администратора. Это не позволит большинству вредоносных программ инсталлироваться на персональном компьютере.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312677" y="3599404"/>
        <a:ext cx="5031029" cy="10271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1520C-D83C-46CA-99E9-790BCDF41722}">
      <dsp:nvSpPr>
        <dsp:cNvPr id="0" name=""/>
        <dsp:cNvSpPr/>
      </dsp:nvSpPr>
      <dsp:spPr>
        <a:xfrm>
          <a:off x="0" y="455049"/>
          <a:ext cx="5303912" cy="756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49C58-F4CF-411A-8D5B-26CD28859D36}">
      <dsp:nvSpPr>
        <dsp:cNvPr id="0" name=""/>
        <dsp:cNvSpPr/>
      </dsp:nvSpPr>
      <dsp:spPr>
        <a:xfrm>
          <a:off x="252505" y="77306"/>
          <a:ext cx="5050106" cy="82054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333" tIns="0" rIns="140333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Использовать антивирусные программные продукты известных производителей, с автоматическим обновлением баз</a:t>
          </a:r>
          <a:endParaRPr lang="ru-RU" sz="1600" b="0" kern="1200" dirty="0">
            <a:solidFill>
              <a:prstClr val="black"/>
            </a:solidFill>
            <a:latin typeface="+mn-lt"/>
            <a:ea typeface="Microsoft YaHei" pitchFamily="34" charset="-122"/>
            <a:cs typeface="Times New Roman"/>
          </a:endParaRPr>
        </a:p>
      </dsp:txBody>
      <dsp:txXfrm>
        <a:off x="292561" y="117362"/>
        <a:ext cx="4969994" cy="740431"/>
      </dsp:txXfrm>
    </dsp:sp>
    <dsp:sp modelId="{16EDD8C8-F0E6-42BD-B941-8A9A93502850}">
      <dsp:nvSpPr>
        <dsp:cNvPr id="0" name=""/>
        <dsp:cNvSpPr/>
      </dsp:nvSpPr>
      <dsp:spPr>
        <a:xfrm>
          <a:off x="0" y="1565189"/>
          <a:ext cx="5303912" cy="756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549A2-21EF-4AAC-B47C-ECAE64DA3BF7}">
      <dsp:nvSpPr>
        <dsp:cNvPr id="0" name=""/>
        <dsp:cNvSpPr/>
      </dsp:nvSpPr>
      <dsp:spPr>
        <a:xfrm>
          <a:off x="252505" y="1373049"/>
          <a:ext cx="5050106" cy="63493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333" tIns="0" rIns="140333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Ограничить физический доступ к компьютеру для посторонних лиц</a:t>
          </a:r>
          <a:endParaRPr lang="ru-RU" sz="1600" b="0" kern="1200" dirty="0">
            <a:solidFill>
              <a:schemeClr val="tx1"/>
            </a:solidFill>
            <a:latin typeface="+mn-lt"/>
          </a:endParaRPr>
        </a:p>
      </dsp:txBody>
      <dsp:txXfrm>
        <a:off x="283500" y="1404044"/>
        <a:ext cx="4988116" cy="572949"/>
      </dsp:txXfrm>
    </dsp:sp>
    <dsp:sp modelId="{C10C7FCE-2CF1-47F7-ACCE-CFABD95E3FEC}">
      <dsp:nvSpPr>
        <dsp:cNvPr id="0" name=""/>
        <dsp:cNvSpPr/>
      </dsp:nvSpPr>
      <dsp:spPr>
        <a:xfrm>
          <a:off x="0" y="2735718"/>
          <a:ext cx="5303912" cy="756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03630-DA66-4F39-9405-9B8370638FCA}">
      <dsp:nvSpPr>
        <dsp:cNvPr id="0" name=""/>
        <dsp:cNvSpPr/>
      </dsp:nvSpPr>
      <dsp:spPr>
        <a:xfrm>
          <a:off x="265195" y="2483189"/>
          <a:ext cx="5038334" cy="69532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333" tIns="0" rIns="140333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Использовать внешние носители информации, такие как </a:t>
          </a:r>
          <a:r>
            <a:rPr lang="ru-RU" sz="1600" b="0" kern="1200" dirty="0" err="1" smtClean="0">
              <a:solidFill>
                <a:schemeClr val="tx1"/>
              </a:solidFill>
              <a:latin typeface="+mn-lt"/>
            </a:rPr>
            <a:t>флешка</a:t>
          </a:r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, диск или файл из Интернета, только из проверенных источников</a:t>
          </a:r>
          <a:endParaRPr lang="ru-RU" sz="1600" b="0" kern="1200" dirty="0">
            <a:solidFill>
              <a:schemeClr val="tx1"/>
            </a:solidFill>
            <a:latin typeface="+mn-lt"/>
          </a:endParaRPr>
        </a:p>
      </dsp:txBody>
      <dsp:txXfrm>
        <a:off x="299138" y="2517132"/>
        <a:ext cx="4970448" cy="627442"/>
      </dsp:txXfrm>
    </dsp:sp>
    <dsp:sp modelId="{99DE8590-DE40-4666-9099-0CBF7910BEEC}">
      <dsp:nvSpPr>
        <dsp:cNvPr id="0" name=""/>
        <dsp:cNvSpPr/>
      </dsp:nvSpPr>
      <dsp:spPr>
        <a:xfrm>
          <a:off x="0" y="4135245"/>
          <a:ext cx="5303912" cy="756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14248E-9BEE-482A-BDA2-C9D5A2EBCF0B}">
      <dsp:nvSpPr>
        <dsp:cNvPr id="0" name=""/>
        <dsp:cNvSpPr/>
      </dsp:nvSpPr>
      <dsp:spPr>
        <a:xfrm>
          <a:off x="312750" y="3653718"/>
          <a:ext cx="4988777" cy="924327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333" tIns="0" rIns="140333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solidFill>
                <a:schemeClr val="tx1"/>
              </a:solidFill>
              <a:latin typeface="+mn-lt"/>
            </a:rPr>
            <a:t>Не открывать компьютерные файлы, полученные из ненадёжных источников. Даже те файлы, которые присылают знакомые. </a:t>
          </a:r>
          <a:endParaRPr lang="ru-RU" sz="1600" b="0" kern="1200" dirty="0">
            <a:solidFill>
              <a:schemeClr val="tx1"/>
            </a:solidFill>
            <a:latin typeface="+mn-lt"/>
          </a:endParaRPr>
        </a:p>
      </dsp:txBody>
      <dsp:txXfrm>
        <a:off x="357872" y="3698840"/>
        <a:ext cx="4898533" cy="8340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E4CFA9-0DE5-474A-9EF8-B06E981144B8}">
      <dsp:nvSpPr>
        <dsp:cNvPr id="0" name=""/>
        <dsp:cNvSpPr/>
      </dsp:nvSpPr>
      <dsp:spPr>
        <a:xfrm rot="16200000">
          <a:off x="-1883705" y="1884443"/>
          <a:ext cx="5688632" cy="1919744"/>
        </a:xfrm>
        <a:prstGeom prst="flowChartManualOperation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  <a:cs typeface="Arial" panose="020B0604020202020204" pitchFamily="34" charset="0"/>
            </a:rPr>
            <a:t>Не передавать свою личную информацию через общедоступные </a:t>
          </a:r>
          <a:r>
            <a:rPr lang="ru-RU" sz="1400" kern="1200" dirty="0" err="1" smtClean="0">
              <a:latin typeface="+mn-lt"/>
              <a:cs typeface="Arial" panose="020B0604020202020204" pitchFamily="34" charset="0"/>
            </a:rPr>
            <a:t>Wi-Fi</a:t>
          </a:r>
          <a:r>
            <a:rPr lang="ru-RU" sz="1400" kern="1200" dirty="0" smtClean="0">
              <a:latin typeface="+mn-lt"/>
              <a:cs typeface="Arial" panose="020B0604020202020204" pitchFamily="34" charset="0"/>
            </a:rPr>
            <a:t> сети. Работая в них, желательно не вводить пароли доступа, логины и какие-либо номера телефонов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+mn-lt"/>
            <a:cs typeface="Arial" panose="020B0604020202020204" pitchFamily="34" charset="0"/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latin typeface="+mn-lt"/>
              <a:cs typeface="Arial" panose="020B0604020202020204" pitchFamily="34" charset="0"/>
            </a:rPr>
            <a:t>Использовать и обновлять антивирусные программы и брандмауэр. </a:t>
          </a:r>
          <a:endParaRPr lang="ru-RU" sz="1400" kern="1200" dirty="0">
            <a:latin typeface="+mn-lt"/>
            <a:cs typeface="Arial" panose="020B0604020202020204" pitchFamily="34" charset="0"/>
          </a:endParaRPr>
        </a:p>
      </dsp:txBody>
      <dsp:txXfrm rot="5400000">
        <a:off x="739" y="1137725"/>
        <a:ext cx="1919744" cy="3413180"/>
      </dsp:txXfrm>
    </dsp:sp>
    <dsp:sp modelId="{80873CC5-5248-41DD-A42E-F40BE2F736B1}">
      <dsp:nvSpPr>
        <dsp:cNvPr id="0" name=""/>
        <dsp:cNvSpPr/>
      </dsp:nvSpPr>
      <dsp:spPr>
        <a:xfrm rot="16200000">
          <a:off x="180019" y="1884443"/>
          <a:ext cx="5688632" cy="1919744"/>
        </a:xfrm>
        <a:prstGeom prst="flowChartManualOperation">
          <a:avLst/>
        </a:prstGeom>
        <a:solidFill>
          <a:schemeClr val="accent2">
            <a:shade val="80000"/>
            <a:hueOff val="186031"/>
            <a:satOff val="1024"/>
            <a:lumOff val="128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0" rIns="82550" bIns="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>
            <a:latin typeface="+mn-lt"/>
            <a:cs typeface="Arial" panose="020B0604020202020204" pitchFamily="34" charset="0"/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tx2"/>
              </a:solidFill>
              <a:latin typeface="+mn-lt"/>
              <a:cs typeface="Arial" panose="020B0604020202020204" pitchFamily="34" charset="0"/>
            </a:rPr>
            <a:t>Не использовать публичный WI-FI для передачи личных данных, например, для выхода в социальные сети или в электронную почту</a:t>
          </a:r>
          <a:endParaRPr lang="ru-RU" sz="1400" kern="1200" dirty="0">
            <a:solidFill>
              <a:schemeClr val="tx2"/>
            </a:solidFill>
            <a:latin typeface="+mn-lt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200" kern="1200" dirty="0"/>
        </a:p>
      </dsp:txBody>
      <dsp:txXfrm rot="5400000">
        <a:off x="2064463" y="1137725"/>
        <a:ext cx="1919744" cy="3413180"/>
      </dsp:txXfrm>
    </dsp:sp>
    <dsp:sp modelId="{6137E40D-1970-4001-850A-CF043B8CD952}">
      <dsp:nvSpPr>
        <dsp:cNvPr id="0" name=""/>
        <dsp:cNvSpPr/>
      </dsp:nvSpPr>
      <dsp:spPr>
        <a:xfrm rot="16200000">
          <a:off x="2244483" y="1884443"/>
          <a:ext cx="5688632" cy="1919744"/>
        </a:xfrm>
        <a:prstGeom prst="flowChartManualOperation">
          <a:avLst/>
        </a:prstGeom>
        <a:solidFill>
          <a:schemeClr val="accent2">
            <a:shade val="80000"/>
            <a:hueOff val="372061"/>
            <a:satOff val="2047"/>
            <a:lumOff val="25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0" tIns="0" rIns="88900" bIns="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+mn-lt"/>
              <a:cs typeface="Arial" panose="020B0604020202020204" pitchFamily="34" charset="0"/>
            </a:rPr>
            <a:t>Использовать только защищенное соединение через HTTPS, а не HTTP, т.е. при наборе веб-адреса вводить именно «https://»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r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400" kern="1200" dirty="0" smtClean="0">
              <a:solidFill>
                <a:schemeClr val="tx2"/>
              </a:solidFill>
              <a:latin typeface="+mn-lt"/>
              <a:cs typeface="Arial" panose="020B0604020202020204" pitchFamily="34" charset="0"/>
            </a:rPr>
            <a:t>В мобильном телефоне отключить функцию «Подключение к </a:t>
          </a:r>
          <a:r>
            <a:rPr lang="ru-RU" sz="1400" kern="1200" dirty="0" err="1" smtClean="0">
              <a:solidFill>
                <a:schemeClr val="tx2"/>
              </a:solidFill>
              <a:latin typeface="+mn-lt"/>
              <a:cs typeface="Arial" panose="020B0604020202020204" pitchFamily="34" charset="0"/>
            </a:rPr>
            <a:t>Wi-Fi</a:t>
          </a:r>
          <a:r>
            <a:rPr lang="ru-RU" sz="1400" kern="1200" dirty="0" smtClean="0">
              <a:solidFill>
                <a:schemeClr val="tx2"/>
              </a:solidFill>
              <a:latin typeface="+mn-lt"/>
              <a:cs typeface="Arial" panose="020B0604020202020204" pitchFamily="34" charset="0"/>
            </a:rPr>
            <a:t> автоматически». Не допускать автоматического подключения</a:t>
          </a:r>
          <a:endParaRPr lang="ru-RU" sz="1400" kern="1200" dirty="0">
            <a:solidFill>
              <a:schemeClr val="tx2"/>
            </a:solidFill>
            <a:latin typeface="+mn-lt"/>
            <a:cs typeface="Arial" panose="020B0604020202020204" pitchFamily="34" charset="0"/>
          </a:endParaRPr>
        </a:p>
      </dsp:txBody>
      <dsp:txXfrm rot="5400000">
        <a:off x="4128927" y="1137725"/>
        <a:ext cx="1919744" cy="341318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1520C-D83C-46CA-99E9-790BCDF41722}">
      <dsp:nvSpPr>
        <dsp:cNvPr id="0" name=""/>
        <dsp:cNvSpPr/>
      </dsp:nvSpPr>
      <dsp:spPr>
        <a:xfrm>
          <a:off x="0" y="791407"/>
          <a:ext cx="5400600" cy="756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49C58-F4CF-411A-8D5B-26CD28859D36}">
      <dsp:nvSpPr>
        <dsp:cNvPr id="0" name=""/>
        <dsp:cNvSpPr/>
      </dsp:nvSpPr>
      <dsp:spPr>
        <a:xfrm>
          <a:off x="257108" y="5153"/>
          <a:ext cx="5142167" cy="122905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Следить за своим аккаунтом. Если есть подозрение, что страница была взломана, то необходимо заблокировать ее и сообщить администраторам ресурса об этом как можно скорее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317105" y="65150"/>
        <a:ext cx="5022173" cy="1109059"/>
      </dsp:txXfrm>
    </dsp:sp>
    <dsp:sp modelId="{16EDD8C8-F0E6-42BD-B941-8A9A93502850}">
      <dsp:nvSpPr>
        <dsp:cNvPr id="0" name=""/>
        <dsp:cNvSpPr/>
      </dsp:nvSpPr>
      <dsp:spPr>
        <a:xfrm>
          <a:off x="0" y="2733479"/>
          <a:ext cx="5400600" cy="756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549A2-21EF-4AAC-B47C-ECAE64DA3BF7}">
      <dsp:nvSpPr>
        <dsp:cNvPr id="0" name=""/>
        <dsp:cNvSpPr/>
      </dsp:nvSpPr>
      <dsp:spPr>
        <a:xfrm>
          <a:off x="254471" y="1709407"/>
          <a:ext cx="5141797" cy="14668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Использовать безопасные веб-сайты, в том числе, интернет-магазинов и поисковых систем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326078" y="1781014"/>
        <a:ext cx="4998583" cy="1323658"/>
      </dsp:txXfrm>
    </dsp:sp>
    <dsp:sp modelId="{C10C7FCE-2CF1-47F7-ACCE-CFABD95E3FEC}">
      <dsp:nvSpPr>
        <dsp:cNvPr id="0" name=""/>
        <dsp:cNvSpPr/>
      </dsp:nvSpPr>
      <dsp:spPr>
        <a:xfrm>
          <a:off x="0" y="4275863"/>
          <a:ext cx="5400600" cy="756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03630-DA66-4F39-9405-9B8370638FCA}">
      <dsp:nvSpPr>
        <dsp:cNvPr id="0" name=""/>
        <dsp:cNvSpPr/>
      </dsp:nvSpPr>
      <dsp:spPr>
        <a:xfrm>
          <a:off x="257108" y="3651479"/>
          <a:ext cx="5142167" cy="106718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Использовать сложные и разные пароли. Таким образом, если будет осуществлен взлом, то злоумышленники получат доступ только к одному профилю в сети, а не ко всем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309204" y="3703575"/>
        <a:ext cx="5037975" cy="9629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C1520C-D83C-46CA-99E9-790BCDF41722}">
      <dsp:nvSpPr>
        <dsp:cNvPr id="0" name=""/>
        <dsp:cNvSpPr/>
      </dsp:nvSpPr>
      <dsp:spPr>
        <a:xfrm>
          <a:off x="0" y="1157304"/>
          <a:ext cx="5400600" cy="504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B49C58-F4CF-411A-8D5B-26CD28859D36}">
      <dsp:nvSpPr>
        <dsp:cNvPr id="0" name=""/>
        <dsp:cNvSpPr/>
      </dsp:nvSpPr>
      <dsp:spPr>
        <a:xfrm>
          <a:off x="263964" y="103269"/>
          <a:ext cx="5134169" cy="134923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Если осуществлен взлом страницы, то необходимо предупредить всех своих знакомых, которые добавлены в друзьях, о взломе личной страницы так как , возможно, от Вашего имени будет рассылаться спам и ссылки на </a:t>
          </a:r>
          <a:r>
            <a:rPr lang="ru-RU" sz="1600" kern="1200" dirty="0" err="1" smtClean="0">
              <a:solidFill>
                <a:schemeClr val="tx1"/>
              </a:solidFill>
            </a:rPr>
            <a:t>фишинговые</a:t>
          </a:r>
          <a:r>
            <a:rPr lang="ru-RU" sz="1600" kern="1200" dirty="0" smtClean="0">
              <a:solidFill>
                <a:schemeClr val="tx1"/>
              </a:solidFill>
            </a:rPr>
            <a:t> сайты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329828" y="169133"/>
        <a:ext cx="5002441" cy="1217507"/>
      </dsp:txXfrm>
    </dsp:sp>
    <dsp:sp modelId="{16EDD8C8-F0E6-42BD-B941-8A9A93502850}">
      <dsp:nvSpPr>
        <dsp:cNvPr id="0" name=""/>
        <dsp:cNvSpPr/>
      </dsp:nvSpPr>
      <dsp:spPr>
        <a:xfrm>
          <a:off x="0" y="2169820"/>
          <a:ext cx="5400600" cy="504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549A2-21EF-4AAC-B47C-ECAE64DA3BF7}">
      <dsp:nvSpPr>
        <dsp:cNvPr id="0" name=""/>
        <dsp:cNvSpPr/>
      </dsp:nvSpPr>
      <dsp:spPr>
        <a:xfrm>
          <a:off x="254207" y="1769304"/>
          <a:ext cx="5145117" cy="69571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Установить надежный пароль (PIN) на мобильный телефон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88169" y="1803266"/>
        <a:ext cx="5077193" cy="627791"/>
      </dsp:txXfrm>
    </dsp:sp>
    <dsp:sp modelId="{C10C7FCE-2CF1-47F7-ACCE-CFABD95E3FEC}">
      <dsp:nvSpPr>
        <dsp:cNvPr id="0" name=""/>
        <dsp:cNvSpPr/>
      </dsp:nvSpPr>
      <dsp:spPr>
        <a:xfrm>
          <a:off x="0" y="3198075"/>
          <a:ext cx="5400600" cy="504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103630-DA66-4F39-9405-9B8370638FCA}">
      <dsp:nvSpPr>
        <dsp:cNvPr id="0" name=""/>
        <dsp:cNvSpPr/>
      </dsp:nvSpPr>
      <dsp:spPr>
        <a:xfrm>
          <a:off x="257108" y="2781820"/>
          <a:ext cx="5142167" cy="71145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Отключить сохранение паролей в браузере</a:t>
          </a:r>
          <a:endParaRPr lang="ru-RU" sz="1600" kern="1200" dirty="0">
            <a:solidFill>
              <a:schemeClr val="tx1"/>
            </a:solidFill>
          </a:endParaRPr>
        </a:p>
      </dsp:txBody>
      <dsp:txXfrm>
        <a:off x="291838" y="2816550"/>
        <a:ext cx="5072707" cy="641995"/>
      </dsp:txXfrm>
    </dsp:sp>
    <dsp:sp modelId="{B7056D70-E42F-4902-A151-7371B8E58362}">
      <dsp:nvSpPr>
        <dsp:cNvPr id="0" name=""/>
        <dsp:cNvSpPr/>
      </dsp:nvSpPr>
      <dsp:spPr>
        <a:xfrm>
          <a:off x="0" y="4429747"/>
          <a:ext cx="5400600" cy="50400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F26BD4-3190-4BC3-AAD4-5F5E50A5C6EE}">
      <dsp:nvSpPr>
        <dsp:cNvPr id="0" name=""/>
        <dsp:cNvSpPr/>
      </dsp:nvSpPr>
      <dsp:spPr>
        <a:xfrm>
          <a:off x="322468" y="3810075"/>
          <a:ext cx="5072460" cy="91487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891" tIns="0" rIns="142891" bIns="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tx1"/>
              </a:solidFill>
            </a:rPr>
            <a:t>Не открывать файлы и другие вложения в письмах даже если они пришли от друзей. Лучше уточни у них, отправляли ли они тебе эти файлы</a:t>
          </a:r>
          <a:endParaRPr lang="ru-RU" sz="1600" kern="1200" dirty="0">
            <a:solidFill>
              <a:schemeClr val="tx1"/>
            </a:solidFill>
            <a:latin typeface="+mn-lt"/>
            <a:ea typeface="Microsoft YaHei" pitchFamily="34" charset="-122"/>
            <a:cs typeface="+mn-cs"/>
          </a:endParaRPr>
        </a:p>
      </dsp:txBody>
      <dsp:txXfrm>
        <a:off x="367128" y="3854735"/>
        <a:ext cx="4983140" cy="8255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A1C5FA-C629-4314-99D1-4EA17E67FF6F}" type="datetimeFigureOut">
              <a:rPr lang="ru-RU" smtClean="0"/>
              <a:pPr/>
              <a:t>10.02.2022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30218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957B5-ACFC-4572-A774-53874D56474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008469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1"/>
          <p:cNvSpPr>
            <a:spLocks noChangeArrowheads="1"/>
          </p:cNvSpPr>
          <p:nvPr/>
        </p:nvSpPr>
        <p:spPr bwMode="auto">
          <a:xfrm>
            <a:off x="0" y="0"/>
            <a:ext cx="6797675" cy="9928225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3011" name="Text Box 2"/>
          <p:cNvSpPr txBox="1">
            <a:spLocks noChangeArrowheads="1"/>
          </p:cNvSpPr>
          <p:nvPr/>
        </p:nvSpPr>
        <p:spPr bwMode="auto">
          <a:xfrm>
            <a:off x="0" y="0"/>
            <a:ext cx="2946400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49688" y="1"/>
            <a:ext cx="2944812" cy="49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013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919163" y="746125"/>
            <a:ext cx="4957762" cy="3719513"/>
          </a:xfrm>
          <a:prstGeom prst="rect">
            <a:avLst/>
          </a:prstGeom>
          <a:noFill/>
          <a:ln w="936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79450" y="4716706"/>
            <a:ext cx="5437188" cy="4464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noProof="0" smtClean="0"/>
          </a:p>
        </p:txBody>
      </p:sp>
      <p:sp>
        <p:nvSpPr>
          <p:cNvPr id="43015" name="Text Box 6"/>
          <p:cNvSpPr txBox="1">
            <a:spLocks noChangeArrowheads="1"/>
          </p:cNvSpPr>
          <p:nvPr/>
        </p:nvSpPr>
        <p:spPr bwMode="auto">
          <a:xfrm>
            <a:off x="0" y="9430218"/>
            <a:ext cx="2946400" cy="49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49688" y="9430218"/>
            <a:ext cx="2944812" cy="494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BA9EEABC-330C-4785-9224-F559594DC45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351784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None/>
            </a:pPr>
            <a:fld id="{A3CD3CC5-CD65-47F4-A700-051579DFFF5F}" type="slidenum">
              <a:rPr lang="ru-RU" altLang="ru-RU" smtClean="0">
                <a:ea typeface="Arial Unicode MS" pitchFamily="34" charset="-128"/>
                <a:cs typeface="Arial Unicode MS" pitchFamily="34" charset="-128"/>
              </a:rPr>
              <a:pPr>
                <a:buFont typeface="Wingdings" pitchFamily="2" charset="2"/>
                <a:buNone/>
              </a:pPr>
              <a:t>1</a:t>
            </a:fld>
            <a:endParaRPr lang="ru-RU" altLang="ru-RU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6705"/>
            <a:ext cx="5438775" cy="4467701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None/>
            </a:pPr>
            <a:fld id="{17C7A3FB-51AC-4208-ADDF-406363375C77}" type="slidenum">
              <a:rPr lang="ru-RU" altLang="ru-RU" smtClean="0">
                <a:ea typeface="Arial Unicode MS" pitchFamily="34" charset="-128"/>
                <a:cs typeface="Arial Unicode MS" pitchFamily="34" charset="-128"/>
              </a:rPr>
              <a:pPr>
                <a:buFont typeface="Wingdings" pitchFamily="2" charset="2"/>
                <a:buNone/>
              </a:pPr>
              <a:t>5</a:t>
            </a:fld>
            <a:endParaRPr lang="ru-RU" altLang="ru-RU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6705"/>
            <a:ext cx="5438775" cy="4467701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None/>
            </a:pPr>
            <a:fld id="{17C7A3FB-51AC-4208-ADDF-406363375C77}" type="slidenum">
              <a:rPr lang="ru-RU" altLang="ru-RU" smtClean="0">
                <a:ea typeface="Arial Unicode MS" pitchFamily="34" charset="-128"/>
                <a:cs typeface="Arial Unicode MS" pitchFamily="34" charset="-128"/>
              </a:rPr>
              <a:pPr>
                <a:buFont typeface="Wingdings" pitchFamily="2" charset="2"/>
                <a:buNone/>
              </a:pPr>
              <a:t>6</a:t>
            </a:fld>
            <a:endParaRPr lang="ru-RU" altLang="ru-RU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6705"/>
            <a:ext cx="5438775" cy="4467701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None/>
            </a:pPr>
            <a:fld id="{17C7A3FB-51AC-4208-ADDF-406363375C77}" type="slidenum">
              <a:rPr lang="ru-RU" altLang="ru-RU" smtClean="0">
                <a:ea typeface="Arial Unicode MS" pitchFamily="34" charset="-128"/>
                <a:cs typeface="Arial Unicode MS" pitchFamily="34" charset="-128"/>
              </a:rPr>
              <a:pPr>
                <a:buFont typeface="Wingdings" pitchFamily="2" charset="2"/>
                <a:buNone/>
              </a:pPr>
              <a:t>9</a:t>
            </a:fld>
            <a:endParaRPr lang="ru-RU" altLang="ru-RU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6705"/>
            <a:ext cx="5438775" cy="4467701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None/>
            </a:pPr>
            <a:fld id="{17C7A3FB-51AC-4208-ADDF-406363375C77}" type="slidenum">
              <a:rPr lang="ru-RU" altLang="ru-RU" smtClean="0">
                <a:ea typeface="Arial Unicode MS" pitchFamily="34" charset="-128"/>
                <a:cs typeface="Arial Unicode MS" pitchFamily="34" charset="-128"/>
              </a:rPr>
              <a:pPr>
                <a:buFont typeface="Wingdings" pitchFamily="2" charset="2"/>
                <a:buNone/>
              </a:pPr>
              <a:t>10</a:t>
            </a:fld>
            <a:endParaRPr lang="ru-RU" altLang="ru-RU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6705"/>
            <a:ext cx="5438775" cy="4467701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1pPr>
            <a:lvl2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2pPr>
            <a:lvl3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3pPr>
            <a:lvl4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4pPr>
            <a:lvl5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bg1"/>
                </a:solidFill>
                <a:latin typeface="Arial" charset="0"/>
                <a:ea typeface="Microsoft YaHei" pitchFamily="34" charset="-122"/>
              </a:defRPr>
            </a:lvl9pPr>
          </a:lstStyle>
          <a:p>
            <a:pPr eaLnBrk="1" hangingPunct="1">
              <a:buFont typeface="Wingdings" pitchFamily="2" charset="2"/>
              <a:buNone/>
            </a:pPr>
            <a:fld id="{C3247DEB-6D13-4BB1-977F-3B48A5A7E9F8}" type="slidenum">
              <a:rPr lang="ru-RU" altLang="ru-RU" smtClean="0">
                <a:solidFill>
                  <a:srgbClr val="000000"/>
                </a:solidFill>
                <a:latin typeface="Times New Roman" pitchFamily="18" charset="0"/>
                <a:ea typeface="Arial Unicode MS" pitchFamily="34" charset="-128"/>
                <a:cs typeface="Arial Unicode MS" pitchFamily="34" charset="-128"/>
              </a:rPr>
              <a:pPr eaLnBrk="1" hangingPunct="1">
                <a:buFont typeface="Wingdings" pitchFamily="2" charset="2"/>
                <a:buNone/>
              </a:pPr>
              <a:t>11</a:t>
            </a:fld>
            <a:endParaRPr lang="ru-RU" altLang="ru-RU" smtClean="0">
              <a:solidFill>
                <a:srgbClr val="000000"/>
              </a:solidFill>
              <a:latin typeface="Times New Roman" pitchFamily="18" charset="0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solidFill>
            <a:srgbClr val="FFFFFF"/>
          </a:solidFill>
          <a:ln/>
        </p:spPr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6705"/>
            <a:ext cx="5438775" cy="4467701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None/>
            </a:pPr>
            <a:fld id="{17C7A3FB-51AC-4208-ADDF-406363375C77}" type="slidenum">
              <a:rPr lang="ru-RU" altLang="ru-RU" smtClean="0">
                <a:ea typeface="Arial Unicode MS" pitchFamily="34" charset="-128"/>
                <a:cs typeface="Arial Unicode MS" pitchFamily="34" charset="-128"/>
              </a:rPr>
              <a:pPr>
                <a:buFont typeface="Wingdings" pitchFamily="2" charset="2"/>
                <a:buNone/>
              </a:pPr>
              <a:t>12</a:t>
            </a:fld>
            <a:endParaRPr lang="ru-RU" altLang="ru-RU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6705"/>
            <a:ext cx="5438775" cy="4467701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1pPr>
            <a:lvl2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2pPr>
            <a:lvl3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3pPr>
            <a:lvl4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4pPr>
            <a:lvl5pPr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pitchFamily="18" charset="0"/>
              </a:defRPr>
            </a:lvl9pPr>
          </a:lstStyle>
          <a:p>
            <a:pPr>
              <a:buFont typeface="Wingdings" pitchFamily="2" charset="2"/>
              <a:buNone/>
            </a:pPr>
            <a:fld id="{17C7A3FB-51AC-4208-ADDF-406363375C77}" type="slidenum">
              <a:rPr lang="ru-RU" altLang="ru-RU" smtClean="0">
                <a:ea typeface="Arial Unicode MS" pitchFamily="34" charset="-128"/>
                <a:cs typeface="Arial Unicode MS" pitchFamily="34" charset="-128"/>
              </a:rPr>
              <a:pPr>
                <a:buFont typeface="Wingdings" pitchFamily="2" charset="2"/>
                <a:buNone/>
              </a:pPr>
              <a:t>13</a:t>
            </a:fld>
            <a:endParaRPr lang="ru-RU" altLang="ru-RU" smtClean="0"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6125"/>
            <a:ext cx="4959350" cy="3721100"/>
          </a:xfrm>
          <a:solidFill>
            <a:srgbClr val="FFFFFF"/>
          </a:solidFill>
          <a:ln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79450" y="4716705"/>
            <a:ext cx="5438775" cy="4467701"/>
          </a:xfrm>
          <a:noFill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8E0CEB-98FD-40A6-B4D8-732597D344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6900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CB6883-8D37-4336-8568-5C75D7F156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9286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5A484F-7DFD-4783-AE2F-C31E193F4AD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795316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100" y="1447800"/>
            <a:ext cx="3671888" cy="5573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59388" y="1447800"/>
            <a:ext cx="3673475" cy="5573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64F65-7ED1-4545-8870-C6B22F8C80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8618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E8987-42DA-4AAA-BBA3-E2021E02B6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33966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8A82F2-68AA-4EC6-B846-1209D955AB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26305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E9CBE-E246-4BA8-9A9C-426A06A26E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2291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27148B-7D40-4912-B436-C7E11B6A1B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3796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AE424-6DC4-4C86-B485-4A87ACB4B2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9557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AC4452-6CBD-470D-926E-E7DF6BE71D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40120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9613" y="144463"/>
            <a:ext cx="1873250" cy="68770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35100" y="144463"/>
            <a:ext cx="5472113" cy="68770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89C27A-F5DB-4B66-92C5-5A59DB93A1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9637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43D7B0-B53E-4634-884F-124C24CCFD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61650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46192D-954C-431F-9835-564ECDB59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0968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5CD318-33EC-4582-919C-5E0B0BFCF6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83186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100" y="1447800"/>
            <a:ext cx="3671888" cy="5573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59388" y="1447800"/>
            <a:ext cx="3673475" cy="5573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398FA4-1B8C-489A-978C-81D4331421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3482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3EAFA-840E-4CD3-AE42-1617DD2EA2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88211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7551FD-720A-49BE-B7F8-E1CDB0E4BE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662816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7F5F3-C497-4C31-A4F7-EF7A9FCAA8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08083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2C89D7-C299-4C22-AFE5-750C66DA7A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54970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558506-FFB3-40F5-AD60-C2BD30889F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09341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91959D-64F5-47FF-9CCF-380CC7DABF6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86147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9613" y="144463"/>
            <a:ext cx="1873250" cy="68770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35100" y="144463"/>
            <a:ext cx="5472113" cy="68770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89ACA2-DE92-4D28-BCB0-12A9DD5010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42437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2AF7B-3F43-418E-83A3-EBD0C8C182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44754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3E14AE-8C9C-4CDC-B4C0-5145D30AC1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1922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5CE689-AFD8-4264-965E-B0A94DA194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62678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100" y="1447800"/>
            <a:ext cx="3671888" cy="5573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59388" y="1447800"/>
            <a:ext cx="3673475" cy="5573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73208-EB0C-4191-8C06-EFE6873899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8376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C339B-B6BB-4DBF-B730-D870EE257B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909550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A06E0A-7B68-4F01-866A-76565594E0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46717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268664-98A1-4D53-AC36-972FE9BFBE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5036567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6C4B53-771E-4DCD-9CE1-4DFD8F59D4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24725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1844CB-0764-47EC-9F4B-5C974FD48F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88130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9811C1-6476-4A99-8692-DCF1752B23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297731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9613" y="144463"/>
            <a:ext cx="1873250" cy="68770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35100" y="144463"/>
            <a:ext cx="5472113" cy="68770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2346CE-E359-43EA-A2F6-454B3129B7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925349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0B1F87-853B-4C5B-930C-4A48239114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8273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89A1AF-A16A-4550-A29A-2DF1F129C5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065045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4903EC-7154-4604-9806-AC321CB0DC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629554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5100" y="1447800"/>
            <a:ext cx="3671888" cy="5573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259388" y="1447800"/>
            <a:ext cx="3673475" cy="5573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CF8DA-F242-4A43-AA3A-1F63ED5E8C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432807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FF8535-C8D5-4A0D-90F0-EA8D74DE40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7785984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A6247E-FF58-426E-B666-E781B46D82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73237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A4F9D-8B76-4C87-B402-DC39FAF8A4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46260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72377D-4235-4717-B627-D3C5C07275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986945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1500D4-434D-48EF-9208-846A2AD7C8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73127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7C7CDF-1896-4DB9-AB6A-9D11B42655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94932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59613" y="144463"/>
            <a:ext cx="1873250" cy="687705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35100" y="144463"/>
            <a:ext cx="5472113" cy="68770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AA79F3-E554-4385-B833-4F4FF7F293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13395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8EAE2-9EE4-498B-9838-F541B87384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407310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A2B18-C023-499D-9381-F61B28E05E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34956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ая соединительная линия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11864-C735-482A-A91D-AB07A8187D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26593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42AABA-735A-44AD-8380-598E106842B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704376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3946B-2993-4E86-8791-DA4EF6D2F4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243218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5DA3D-0C16-499D-92EA-8576C89D15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11570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6089B7-B308-4040-8E7E-6BB13FADBF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919801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886815-9AD1-48BB-A05A-585B9814F2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06837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0FA28-5F4D-4598-A21B-10A6257CC6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93117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1E919-8ADC-4A6C-889A-533FE877F4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2936680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E4431-FC52-40AF-80C4-938D139240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97246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3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ChangeArrowheads="1"/>
          </p:cNvSpPr>
          <p:nvPr/>
        </p:nvSpPr>
        <p:spPr bwMode="auto">
          <a:xfrm>
            <a:off x="2282825" y="0"/>
            <a:ext cx="6858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027" name="Rectangle 2"/>
          <p:cNvSpPr>
            <a:spLocks noChangeArrowheads="1"/>
          </p:cNvSpPr>
          <p:nvPr/>
        </p:nvSpPr>
        <p:spPr bwMode="auto">
          <a:xfrm>
            <a:off x="2286000" y="0"/>
            <a:ext cx="762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dist="38160" dir="10800000" algn="ctr" rotWithShape="0">
              <a:srgbClr val="706B5F">
                <a:alpha val="25040"/>
              </a:srgbClr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grpSp>
        <p:nvGrpSpPr>
          <p:cNvPr id="1028" name="Group 3"/>
          <p:cNvGrpSpPr>
            <a:grpSpLocks/>
          </p:cNvGrpSpPr>
          <p:nvPr/>
        </p:nvGrpSpPr>
        <p:grpSpPr bwMode="auto">
          <a:xfrm>
            <a:off x="2170113" y="2816225"/>
            <a:ext cx="217487" cy="211138"/>
            <a:chOff x="1367" y="1774"/>
            <a:chExt cx="137" cy="133"/>
          </a:xfrm>
        </p:grpSpPr>
        <p:pic>
          <p:nvPicPr>
            <p:cNvPr id="1035" name="Picture 4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67" y="1774"/>
              <a:ext cx="137" cy="1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1036" name="Text Box 5"/>
            <p:cNvSpPr txBox="1">
              <a:spLocks noChangeArrowheads="1"/>
            </p:cNvSpPr>
            <p:nvPr/>
          </p:nvSpPr>
          <p:spPr bwMode="auto">
            <a:xfrm>
              <a:off x="1388" y="1792"/>
              <a:ext cx="92" cy="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/>
            </a:p>
          </p:txBody>
        </p:sp>
      </p:grpSp>
      <p:sp>
        <p:nvSpPr>
          <p:cNvPr id="1029" name="Oval 6"/>
          <p:cNvSpPr>
            <a:spLocks noChangeArrowheads="1"/>
          </p:cNvSpPr>
          <p:nvPr/>
        </p:nvSpPr>
        <p:spPr bwMode="auto">
          <a:xfrm>
            <a:off x="2408238" y="2746375"/>
            <a:ext cx="63500" cy="63500"/>
          </a:xfrm>
          <a:prstGeom prst="ellipse">
            <a:avLst/>
          </a:prstGeom>
          <a:noFill/>
          <a:ln w="12600">
            <a:solidFill>
              <a:srgbClr val="307F9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1030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435100" y="144463"/>
            <a:ext cx="7497763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1031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35100" y="1447800"/>
            <a:ext cx="7497763" cy="557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3081" name="Rectangle 9"/>
          <p:cNvSpPr>
            <a:spLocks noGrp="1" noChangeArrowheads="1"/>
          </p:cNvSpPr>
          <p:nvPr>
            <p:ph type="dt"/>
          </p:nvPr>
        </p:nvSpPr>
        <p:spPr bwMode="auto">
          <a:xfrm>
            <a:off x="3581400" y="6303963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5A788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3" name="Text Box 10"/>
          <p:cNvSpPr txBox="1">
            <a:spLocks noChangeArrowheads="1"/>
          </p:cNvSpPr>
          <p:nvPr/>
        </p:nvSpPr>
        <p:spPr bwMode="auto">
          <a:xfrm>
            <a:off x="5715000" y="6303963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ldNum"/>
          </p:nvPr>
        </p:nvSpPr>
        <p:spPr bwMode="auto">
          <a:xfrm>
            <a:off x="8613775" y="6303963"/>
            <a:ext cx="4556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200">
                <a:solidFill>
                  <a:srgbClr val="B5A788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A3DC51B1-0934-44EE-8E8E-1DEB28B587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74" r:id="rId1"/>
    <p:sldLayoutId id="2147486075" r:id="rId2"/>
    <p:sldLayoutId id="2147486076" r:id="rId3"/>
    <p:sldLayoutId id="2147486077" r:id="rId4"/>
    <p:sldLayoutId id="2147486078" r:id="rId5"/>
    <p:sldLayoutId id="2147486079" r:id="rId6"/>
    <p:sldLayoutId id="2147486080" r:id="rId7"/>
    <p:sldLayoutId id="2147486081" r:id="rId8"/>
    <p:sldLayoutId id="2147486082" r:id="rId9"/>
    <p:sldLayoutId id="2147486083" r:id="rId10"/>
    <p:sldLayoutId id="2147486084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35100" y="144463"/>
            <a:ext cx="7497763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35100" y="1447800"/>
            <a:ext cx="7497763" cy="557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581400" y="6303963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5A788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5715000" y="6303963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613775" y="6303963"/>
            <a:ext cx="4556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200">
                <a:solidFill>
                  <a:srgbClr val="B5A788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827DB646-00ED-4C7C-9651-738C6B7DE2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85" r:id="rId1"/>
    <p:sldLayoutId id="2147486086" r:id="rId2"/>
    <p:sldLayoutId id="2147486087" r:id="rId3"/>
    <p:sldLayoutId id="2147486088" r:id="rId4"/>
    <p:sldLayoutId id="2147486089" r:id="rId5"/>
    <p:sldLayoutId id="2147486090" r:id="rId6"/>
    <p:sldLayoutId id="2147486091" r:id="rId7"/>
    <p:sldLayoutId id="2147486092" r:id="rId8"/>
    <p:sldLayoutId id="2147486093" r:id="rId9"/>
    <p:sldLayoutId id="2147486094" r:id="rId10"/>
    <p:sldLayoutId id="2147486095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435100" y="144463"/>
            <a:ext cx="7497763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35100" y="1447800"/>
            <a:ext cx="7497763" cy="557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2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581400" y="6303963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5A788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5715000" y="6303963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613775" y="6303963"/>
            <a:ext cx="4556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200">
                <a:solidFill>
                  <a:srgbClr val="B5A788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E935BEC7-71BA-4575-B1D9-10544FF02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096" r:id="rId1"/>
    <p:sldLayoutId id="2147486097" r:id="rId2"/>
    <p:sldLayoutId id="2147486098" r:id="rId3"/>
    <p:sldLayoutId id="2147486099" r:id="rId4"/>
    <p:sldLayoutId id="2147486100" r:id="rId5"/>
    <p:sldLayoutId id="2147486101" r:id="rId6"/>
    <p:sldLayoutId id="2147486102" r:id="rId7"/>
    <p:sldLayoutId id="2147486103" r:id="rId8"/>
    <p:sldLayoutId id="2147486104" r:id="rId9"/>
    <p:sldLayoutId id="2147486105" r:id="rId10"/>
    <p:sldLayoutId id="2147486106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1"/>
          <p:cNvGrpSpPr>
            <a:grpSpLocks/>
          </p:cNvGrpSpPr>
          <p:nvPr/>
        </p:nvGrpSpPr>
        <p:grpSpPr bwMode="auto">
          <a:xfrm>
            <a:off x="652463" y="974725"/>
            <a:ext cx="4795837" cy="4795838"/>
            <a:chOff x="411" y="614"/>
            <a:chExt cx="3021" cy="3021"/>
          </a:xfrm>
        </p:grpSpPr>
        <p:pic>
          <p:nvPicPr>
            <p:cNvPr id="4106" name="Picture 2"/>
            <p:cNvPicPr>
              <a:picLocks noChangeAspect="1" noChangeArrowheads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1" y="614"/>
              <a:ext cx="3021" cy="30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blipFill dpi="0" rotWithShape="0">
                    <a:blip/>
                    <a:srcRect/>
                    <a:stretch>
                      <a:fillRect/>
                    </a:stretch>
                  </a:blip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107" name="Text Box 3"/>
            <p:cNvSpPr txBox="1">
              <a:spLocks noChangeArrowheads="1"/>
            </p:cNvSpPr>
            <p:nvPr/>
          </p:nvSpPr>
          <p:spPr bwMode="auto">
            <a:xfrm>
              <a:off x="480" y="672"/>
              <a:ext cx="2879" cy="28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 altLang="ru-RU"/>
            </a:p>
          </p:txBody>
        </p:sp>
      </p:grpSp>
      <p:sp>
        <p:nvSpPr>
          <p:cNvPr id="4099" name="AutoShape 4"/>
          <p:cNvSpPr>
            <a:spLocks noChangeArrowheads="1"/>
          </p:cNvSpPr>
          <p:nvPr/>
        </p:nvSpPr>
        <p:spPr bwMode="auto">
          <a:xfrm rot="-2160000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7"/>
            </a:srgbClr>
          </a:solidFill>
          <a:ln w="6480">
            <a:solidFill>
              <a:srgbClr val="FFFFFF"/>
            </a:solidFill>
            <a:miter lim="800000"/>
            <a:headEnd/>
            <a:tailEnd/>
          </a:ln>
          <a:effectLst>
            <a:outerShdw dist="25364" dir="3324463" algn="ctr" rotWithShape="0">
              <a:srgbClr val="EBDAB1">
                <a:alpha val="40033"/>
              </a:srgbClr>
            </a:outerShdw>
          </a:effec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100" name="AutoShape 5"/>
          <p:cNvSpPr>
            <a:spLocks noChangeArrowheads="1"/>
          </p:cNvSpPr>
          <p:nvPr/>
        </p:nvSpPr>
        <p:spPr bwMode="auto">
          <a:xfrm rot="2100000" flipH="1">
            <a:off x="5003800" y="938213"/>
            <a:ext cx="649288" cy="204787"/>
          </a:xfrm>
          <a:prstGeom prst="flowChartProcess">
            <a:avLst/>
          </a:prstGeom>
          <a:solidFill>
            <a:srgbClr val="FBFBFB">
              <a:alpha val="45097"/>
            </a:srgbClr>
          </a:solidFill>
          <a:ln w="6480">
            <a:solidFill>
              <a:srgbClr val="FFFFFF"/>
            </a:solidFill>
            <a:miter lim="800000"/>
            <a:headEnd/>
            <a:tailEnd/>
          </a:ln>
          <a:effectLst>
            <a:outerShdw dist="25364" dir="3324463" algn="ctr" rotWithShape="0">
              <a:srgbClr val="E7DEC9">
                <a:alpha val="20044"/>
              </a:srgbClr>
            </a:outerShdw>
          </a:effec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4101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435100" y="144463"/>
            <a:ext cx="7497763" cy="140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текста заголовка щелкните мышью</a:t>
            </a:r>
          </a:p>
        </p:txBody>
      </p:sp>
      <p:sp>
        <p:nvSpPr>
          <p:cNvPr id="4102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435100" y="1447800"/>
            <a:ext cx="7497763" cy="557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ru-RU" smtClean="0"/>
              <a:t>Для правки структуры щелкните мышью</a:t>
            </a:r>
          </a:p>
          <a:p>
            <a:pPr lvl="1"/>
            <a:r>
              <a:rPr lang="en-GB" altLang="ru-RU" smtClean="0"/>
              <a:t>Второй уровень структуры</a:t>
            </a:r>
          </a:p>
          <a:p>
            <a:pPr lvl="2"/>
            <a:r>
              <a:rPr lang="en-GB" altLang="ru-RU" smtClean="0"/>
              <a:t>Третий уровень структуры</a:t>
            </a:r>
          </a:p>
          <a:p>
            <a:pPr lvl="3"/>
            <a:r>
              <a:rPr lang="en-GB" altLang="ru-RU" smtClean="0"/>
              <a:t>Четвёртый уровень структуры</a:t>
            </a:r>
          </a:p>
          <a:p>
            <a:pPr lvl="4"/>
            <a:r>
              <a:rPr lang="en-GB" altLang="ru-RU" smtClean="0"/>
              <a:t>Пятый уровень структуры</a:t>
            </a:r>
          </a:p>
          <a:p>
            <a:pPr lvl="4"/>
            <a:r>
              <a:rPr lang="en-GB" altLang="ru-RU" smtClean="0"/>
              <a:t>Шестой уровень структуры</a:t>
            </a:r>
          </a:p>
          <a:p>
            <a:pPr lvl="4"/>
            <a:r>
              <a:rPr lang="en-GB" altLang="ru-RU" smtClean="0"/>
              <a:t>Седьмой уровень структуры</a:t>
            </a:r>
          </a:p>
          <a:p>
            <a:pPr lvl="4"/>
            <a:r>
              <a:rPr lang="en-GB" altLang="ru-RU" smtClean="0"/>
              <a:t>Восьмой уровень структуры</a:t>
            </a:r>
          </a:p>
          <a:p>
            <a:pPr lvl="4"/>
            <a:r>
              <a:rPr lang="en-GB" altLang="ru-RU" smtClean="0"/>
              <a:t>Девятый уровень структуры</a:t>
            </a:r>
          </a:p>
        </p:txBody>
      </p:sp>
      <p:sp>
        <p:nvSpPr>
          <p:cNvPr id="7176" name="Rectangle 8"/>
          <p:cNvSpPr>
            <a:spLocks noGrp="1" noChangeArrowheads="1"/>
          </p:cNvSpPr>
          <p:nvPr>
            <p:ph type="dt"/>
          </p:nvPr>
        </p:nvSpPr>
        <p:spPr bwMode="auto">
          <a:xfrm>
            <a:off x="3581400" y="6303963"/>
            <a:ext cx="21320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>
              <a:buClrTx/>
              <a:buFontTx/>
              <a:buNone/>
              <a:tabLst>
                <a:tab pos="723900" algn="l"/>
                <a:tab pos="1447800" algn="l"/>
              </a:tabLst>
              <a:defRPr sz="1200">
                <a:solidFill>
                  <a:srgbClr val="B5A788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4" name="Text Box 9"/>
          <p:cNvSpPr txBox="1">
            <a:spLocks noChangeArrowheads="1"/>
          </p:cNvSpPr>
          <p:nvPr/>
        </p:nvSpPr>
        <p:spPr bwMode="auto">
          <a:xfrm>
            <a:off x="5715000" y="6303963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sp>
        <p:nvSpPr>
          <p:cNvPr id="7178" name="Rectangle 10"/>
          <p:cNvSpPr>
            <a:spLocks noGrp="1" noChangeArrowheads="1"/>
          </p:cNvSpPr>
          <p:nvPr>
            <p:ph type="sldNum"/>
          </p:nvPr>
        </p:nvSpPr>
        <p:spPr bwMode="auto">
          <a:xfrm>
            <a:off x="8613775" y="6303963"/>
            <a:ext cx="455613" cy="474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ctr">
              <a:buClrTx/>
              <a:buFontTx/>
              <a:buNone/>
              <a:defRPr sz="1200">
                <a:solidFill>
                  <a:srgbClr val="B5A788"/>
                </a:solidFill>
                <a:latin typeface="Times New Roman" pitchFamily="16" charset="0"/>
                <a:ea typeface="+mn-ea"/>
                <a:cs typeface="Arial Unicode MS" charset="0"/>
              </a:defRPr>
            </a:lvl1pPr>
          </a:lstStyle>
          <a:p>
            <a:pPr>
              <a:defRPr/>
            </a:pPr>
            <a:fld id="{95E8353C-F83C-4565-BEDE-67FF4D58B6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07" r:id="rId1"/>
    <p:sldLayoutId id="2147486108" r:id="rId2"/>
    <p:sldLayoutId id="2147486109" r:id="rId3"/>
    <p:sldLayoutId id="2147486110" r:id="rId4"/>
    <p:sldLayoutId id="2147486111" r:id="rId5"/>
    <p:sldLayoutId id="2147486112" r:id="rId6"/>
    <p:sldLayoutId id="2147486113" r:id="rId7"/>
    <p:sldLayoutId id="2147486114" r:id="rId8"/>
    <p:sldLayoutId id="2147486115" r:id="rId9"/>
    <p:sldLayoutId id="2147486116" r:id="rId10"/>
    <p:sldLayoutId id="2147486117" r:id="rId11"/>
  </p:sldLayoutIdLst>
  <p:txStyles>
    <p:titleStyle>
      <a:lvl1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2pPr>
      <a:lvl3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3pPr>
      <a:lvl4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4pPr>
      <a:lvl5pPr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5pPr>
      <a:lvl6pPr marL="25146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6pPr>
      <a:lvl7pPr marL="29718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7pPr>
      <a:lvl8pPr marL="34290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8pPr>
      <a:lvl9pPr marL="3886200" indent="-228600" algn="l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300">
          <a:solidFill>
            <a:srgbClr val="572314"/>
          </a:solidFill>
          <a:latin typeface="Constantia" pitchFamily="16" charset="0"/>
          <a:ea typeface="Microsoft YaHei" charset="-122"/>
        </a:defRPr>
      </a:lvl9pPr>
    </p:titleStyle>
    <p:bodyStyle>
      <a:lvl1pPr marL="342900" indent="-3429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55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800">
          <a:solidFill>
            <a:srgbClr val="000000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400">
          <a:solidFill>
            <a:srgbClr val="000000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2000">
          <a:solidFill>
            <a:srgbClr val="000000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125" name="Текст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2C153C5E-41D6-40DD-B994-1A6F06C30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6121" r:id="rId1"/>
    <p:sldLayoutId id="2147486122" r:id="rId2"/>
    <p:sldLayoutId id="2147486123" r:id="rId3"/>
    <p:sldLayoutId id="2147486118" r:id="rId4"/>
    <p:sldLayoutId id="2147486124" r:id="rId5"/>
    <p:sldLayoutId id="2147486119" r:id="rId6"/>
    <p:sldLayoutId id="2147486125" r:id="rId7"/>
    <p:sldLayoutId id="2147486126" r:id="rId8"/>
    <p:sldLayoutId id="2147486127" r:id="rId9"/>
    <p:sldLayoutId id="2147486120" r:id="rId10"/>
    <p:sldLayoutId id="214748612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diagramData" Target="../diagrams/data1.xml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8.emf"/><Relationship Id="rId4" Type="http://schemas.openxmlformats.org/officeDocument/2006/relationships/diagramLayout" Target="../diagrams/layout1.xml"/><Relationship Id="rId9" Type="http://schemas.openxmlformats.org/officeDocument/2006/relationships/image" Target="../media/image17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emf"/><Relationship Id="rId3" Type="http://schemas.openxmlformats.org/officeDocument/2006/relationships/diagramData" Target="../diagrams/data2.xml"/><Relationship Id="rId7" Type="http://schemas.openxmlformats.org/officeDocument/2006/relationships/image" Target="../media/image15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2.xml"/><Relationship Id="rId11" Type="http://schemas.microsoft.com/office/2007/relationships/diagramDrawing" Target="../diagrams/drawing2.xml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18.emf"/><Relationship Id="rId4" Type="http://schemas.openxmlformats.org/officeDocument/2006/relationships/diagramLayout" Target="../diagrams/layout2.xml"/><Relationship Id="rId9" Type="http://schemas.openxmlformats.org/officeDocument/2006/relationships/image" Target="../media/image17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diagramData" Target="../diagrams/data3.xml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diagramData" Target="../diagrams/data4.xml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diagramData" Target="../diagrams/data5.xml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emf"/><Relationship Id="rId3" Type="http://schemas.openxmlformats.org/officeDocument/2006/relationships/diagramData" Target="../diagrams/data6.xml"/><Relationship Id="rId7" Type="http://schemas.openxmlformats.org/officeDocument/2006/relationships/image" Target="../media/image2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Relationship Id="rId9" Type="http://schemas.microsoft.com/office/2007/relationships/diagramDrawing" Target="../diagrams/drawing6.xml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diagramData" Target="../diagrams/data7.xml"/><Relationship Id="rId7" Type="http://schemas.openxmlformats.org/officeDocument/2006/relationships/image" Target="../media/image26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1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5949280"/>
            <a:ext cx="6372200" cy="90872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Зотова Ольга Григорьевна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Главный специалист – эксперт </a:t>
            </a:r>
          </a:p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отдела по защите прав субъектов персональных данных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1988840"/>
            <a:ext cx="770485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Новые формы </a:t>
            </a:r>
            <a:r>
              <a:rPr lang="ru-RU" sz="44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угроз </a:t>
            </a:r>
            <a:r>
              <a:rPr lang="ru-RU" sz="4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безопасности в пространстве современных цифровых технологий и пути решения проблемы</a:t>
            </a:r>
            <a:br>
              <a:rPr lang="ru-RU" sz="44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4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101205" y="15910"/>
            <a:ext cx="554461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33450">
              <a:buNone/>
            </a:pP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Управление </a:t>
            </a:r>
            <a:r>
              <a:rPr lang="ru-RU" sz="2500" b="1" dirty="0" err="1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Роскомнадзора</a:t>
            </a:r>
            <a:endParaRPr lang="ru-RU" sz="2500" b="1" dirty="0" smtClean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  <a:p>
            <a:pPr defTabSz="933450">
              <a:buNone/>
            </a:pP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по  Ростовской </a:t>
            </a:r>
          </a:p>
          <a:p>
            <a:pPr defTabSz="933450">
              <a:buNone/>
            </a:pPr>
            <a:r>
              <a:rPr lang="ru-RU" sz="2500" b="1" dirty="0" smtClean="0">
                <a:solidFill>
                  <a:schemeClr val="accent1">
                    <a:lumMod val="50000"/>
                  </a:schemeClr>
                </a:solidFill>
                <a:cs typeface="Arial" pitchFamily="34" charset="0"/>
              </a:rPr>
              <a:t>области</a:t>
            </a:r>
            <a:endParaRPr lang="ru-RU" sz="2500" b="1" dirty="0">
              <a:solidFill>
                <a:schemeClr val="accent1">
                  <a:lumMod val="50000"/>
                </a:schemeClr>
              </a:solidFill>
              <a:cs typeface="Arial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60190" y="332656"/>
            <a:ext cx="5472608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Понятие персональных данных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5949280"/>
            <a:ext cx="7848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algn="ctr">
              <a:buNone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Федеральный закон от 27.07.2006 № 152-ФЗ </a:t>
            </a:r>
          </a:p>
          <a:p>
            <a:pPr marL="0" algn="ctr">
              <a:buNone/>
            </a:pPr>
            <a:r>
              <a:rPr lang="ru-RU" sz="2000" b="1" dirty="0">
                <a:solidFill>
                  <a:schemeClr val="bg2">
                    <a:lumMod val="25000"/>
                  </a:schemeClr>
                </a:solidFill>
              </a:rPr>
              <a:t>«О персональных данных»</a:t>
            </a:r>
          </a:p>
        </p:txBody>
      </p:sp>
      <p:pic>
        <p:nvPicPr>
          <p:cNvPr id="5" name="Picture 2" descr="C:\Users\Красноченко\Desktop\В презентацию\1_3_1__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7310" y="1608981"/>
            <a:ext cx="2429802" cy="35398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reflection blurRad="12700" stA="38000" endPos="28000" dist="5000" dir="5400000" sy="-100000" algn="bl" rotWithShape="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  <a:extLst/>
        </p:spPr>
      </p:pic>
      <p:sp>
        <p:nvSpPr>
          <p:cNvPr id="6" name="Прямоугольник 5"/>
          <p:cNvSpPr/>
          <p:nvPr/>
        </p:nvSpPr>
        <p:spPr>
          <a:xfrm>
            <a:off x="2727112" y="1484784"/>
            <a:ext cx="6179368" cy="60324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Персональные данные </a:t>
            </a:r>
            <a:r>
              <a:rPr lang="ru-RU" sz="22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</a:t>
            </a: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любая </a:t>
            </a:r>
            <a:r>
              <a:rPr lang="ru-RU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информация, относящаяся прямо или </a:t>
            </a:r>
            <a:endParaRPr lang="ru-RU" sz="19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косвенно </a:t>
            </a:r>
            <a:r>
              <a:rPr lang="ru-RU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определённому или определяемому физическому лицу (субъекту персональных данных</a:t>
            </a:r>
            <a:r>
              <a:rPr lang="ru-RU" sz="19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ru-RU" sz="1900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Персональные </a:t>
            </a:r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данные, разрешенные субъектом персональных данных для </a:t>
            </a: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распространения </a:t>
            </a:r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9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персональные данные, доступ неограниченного круга лиц к которым предоставлен субъектом персональных данных путем дачи согласия на обработку персональных данных, разрешенных субъектом персональных данных для распространения в порядке, предусмотренном настоящим Федеральным законом;</a:t>
            </a:r>
            <a:endParaRPr lang="ru-RU" sz="1900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32834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8640"/>
            <a:ext cx="69127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Значительный объем </a:t>
            </a:r>
            <a:r>
              <a:rPr lang="ru-RU" sz="2500" b="1" kern="0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персональных данных в интернете </a:t>
            </a:r>
            <a:r>
              <a:rPr lang="ru-RU" sz="2500" b="1" kern="0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содержат:</a:t>
            </a:r>
            <a:endParaRPr lang="ru-RU" sz="2500" b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Arial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251520" y="1484784"/>
            <a:ext cx="4488433" cy="244827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"/>
              <a:defRPr sz="32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"/>
              <a:defRPr sz="2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"/>
              <a:defRPr sz="2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0000"/>
              <a:buFont typeface="Wingdings 2" pitchFamily="18" charset="2"/>
              <a:buChar char=""/>
              <a:defRPr sz="2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 2" pitchFamily="18" charset="2"/>
              <a:buChar char=""/>
              <a:defRPr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5pPr>
            <a:lvl6pPr marL="25146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"/>
              <a:defRPr kumimoji="0" sz="1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6pPr>
            <a:lvl7pPr marL="29718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"/>
              <a:defRPr kumimoji="0" sz="16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7pPr>
            <a:lvl8pPr marL="34290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"/>
              <a:defRPr kumimoji="0" sz="16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8pPr>
            <a:lvl9pPr marL="3886200" indent="-228600" algn="l" rtl="0" eaLnBrk="1" latinLnBrk="0" hangingPunct="1">
              <a:spcBef>
                <a:spcPct val="20000"/>
              </a:spcBef>
              <a:buClr>
                <a:schemeClr val="accent1"/>
              </a:buClr>
              <a:buSzPct val="60000"/>
              <a:buFont typeface="Wingdings 2"/>
              <a:buChar char=""/>
              <a:defRPr kumimoji="0" sz="1400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9pPr>
          </a:lstStyle>
          <a:p>
            <a:pPr>
              <a:lnSpc>
                <a:spcPct val="120000"/>
              </a:lnSpc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✓ </a:t>
            </a:r>
            <a:r>
              <a:rPr lang="ru-RU" sz="2400" b="1" dirty="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Видеохостинги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✓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Игровые серверы</a:t>
            </a:r>
          </a:p>
          <a:p>
            <a:pPr>
              <a:lnSpc>
                <a:spcPct val="120000"/>
              </a:lnSpc>
              <a:buFont typeface="Wingdings 2" pitchFamily="18" charset="2"/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✓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Блоги</a:t>
            </a:r>
          </a:p>
          <a:p>
            <a:pPr>
              <a:lnSpc>
                <a:spcPct val="220000"/>
              </a:lnSpc>
              <a:buFont typeface="Wingdings 2" pitchFamily="18" charset="2"/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5574" y="3456998"/>
            <a:ext cx="2760242" cy="1548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030" y="5563294"/>
            <a:ext cx="3867894" cy="7719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87848" y="4411656"/>
            <a:ext cx="2761109" cy="14484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3851920" y="2204863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200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Наибольший объем персональных данных содержат </a:t>
            </a:r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социальные </a:t>
            </a: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сети:</a:t>
            </a:r>
            <a:endParaRPr lang="ru-RU" sz="2200" b="1" dirty="0">
              <a:solidFill>
                <a:schemeClr val="bg2">
                  <a:lumMod val="2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69992" y="3107821"/>
            <a:ext cx="3528392" cy="245547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903584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332656"/>
            <a:ext cx="5400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Угроза конфиденциальности</a:t>
            </a:r>
          </a:p>
          <a:p>
            <a:r>
              <a:rPr lang="en-US" sz="2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пароля аккаунта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148478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Нарушение конфиденциальности влечет:</a:t>
            </a:r>
          </a:p>
          <a:p>
            <a:pPr marL="342900" indent="-342900">
              <a:buBlip>
                <a:blip r:embed="rId2"/>
              </a:buBlip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взлом профилей</a:t>
            </a:r>
          </a:p>
          <a:p>
            <a:pPr marL="342900" indent="-342900">
              <a:buBlip>
                <a:blip r:embed="rId2"/>
              </a:buBlip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кража персональных данных</a:t>
            </a:r>
          </a:p>
          <a:p>
            <a:pPr marL="342900" indent="-342900">
              <a:buBlip>
                <a:blip r:embed="rId2"/>
              </a:buBlip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мошенничество и обман в сети</a:t>
            </a:r>
          </a:p>
          <a:p>
            <a:pPr marL="342900" indent="-342900">
              <a:buBlip>
                <a:blip r:embed="rId2"/>
              </a:buBlip>
            </a:pP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кибербуллинг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95528" y="1484784"/>
            <a:ext cx="1872208" cy="14055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95536" y="3436114"/>
            <a:ext cx="4572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Примерно у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трети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 пользователей установлен свободный доступ к общей</a:t>
            </a:r>
          </a:p>
          <a:p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информации (она может включать в себя такие сведения, как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возраст, учебное заведение, интересы, хобби и т.д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.), 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каждый шестой 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ребенок открывает косвенную контактную информацию (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ссылку на свой сайт, </a:t>
            </a:r>
            <a:r>
              <a:rPr lang="ru-RU" b="1" dirty="0" err="1">
                <a:solidFill>
                  <a:schemeClr val="bg2">
                    <a:lumMod val="25000"/>
                  </a:schemeClr>
                </a:solidFill>
              </a:rPr>
              <a:t>скайп</a:t>
            </a: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, аккаунты в других социальных сетях и т.д.</a:t>
            </a:r>
            <a:r>
              <a:rPr lang="ru-RU" dirty="0">
                <a:solidFill>
                  <a:schemeClr val="bg2">
                    <a:lumMod val="25000"/>
                  </a:schemeClr>
                </a:solidFill>
              </a:rPr>
              <a:t>).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7610" y="3573016"/>
            <a:ext cx="4335855" cy="2122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40265505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827584" y="134095"/>
            <a:ext cx="82296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Tx/>
              <a:defRPr/>
            </a:pP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Microsoft YaHei" charset="-122"/>
              </a:rPr>
              <a:t>Пути решения угроз в </a:t>
            </a:r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Microsoft YaHei" charset="-122"/>
              </a:rPr>
              <a:t>СОЦИАЛЬНЫХ СЕТЯХ</a:t>
            </a:r>
          </a:p>
          <a:p>
            <a:pPr>
              <a:buClrTx/>
              <a:buFontTx/>
              <a:buNone/>
              <a:defRPr/>
            </a:pP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Microsoft YaHei" charset="-122"/>
              </a:rPr>
              <a:t> при обработке персональных данных  </a:t>
            </a: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642938" y="1357313"/>
            <a:ext cx="7858125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183930772"/>
              </p:ext>
            </p:extLst>
          </p:nvPr>
        </p:nvGraphicFramePr>
        <p:xfrm>
          <a:off x="3419872" y="1272302"/>
          <a:ext cx="5400600" cy="5037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 rot="10800000" flipV="1">
            <a:off x="155261" y="1517333"/>
            <a:ext cx="326461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/>
                </a:solidFill>
              </a:rPr>
              <a:t>Социальная сеть - это сайт, который предоставляет возможность людям осуществлять общение между собой в интернете. Многие пользователи не понимают, что информация, размещенная ими в социальных сетях, может быть найдена и использована кем угодно, в том числе не обязательно с благими намерениями</a:t>
            </a:r>
            <a:r>
              <a:rPr lang="ru-RU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  <a:p>
            <a:pPr algn="ctr"/>
            <a:r>
              <a:rPr lang="ru-RU" sz="1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1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6620169-5B05-4EB1-8521-9D902F76C9A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2295" y="4496164"/>
            <a:ext cx="1029002" cy="102297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E70794D-EFD8-4E89-B217-BEDC85310FA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1639" y="5162348"/>
            <a:ext cx="1514764" cy="151593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74E96DD-A24A-4554-B8F1-D7FA933A33FF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385009" y="5470607"/>
            <a:ext cx="1206741" cy="120767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AB5AE0E-8FE6-4D2E-8D73-C7D1A633375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83265" y="4941168"/>
            <a:ext cx="805114" cy="80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8753434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914400" y="116632"/>
            <a:ext cx="82296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Tx/>
              <a:defRPr/>
            </a:pPr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Microsoft YaHei" charset="-122"/>
              </a:rPr>
              <a:t>Пути решения угроз в СОЦИАЛЬНЫХ СЕТЯХ</a:t>
            </a:r>
          </a:p>
          <a:p>
            <a:pPr>
              <a:buClrTx/>
              <a:buFontTx/>
              <a:buNone/>
              <a:defRPr/>
            </a:pPr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Microsoft YaHei" charset="-122"/>
              </a:rPr>
              <a:t> при обработке персональных данных  </a:t>
            </a: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642938" y="1357313"/>
            <a:ext cx="7858125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286688070"/>
              </p:ext>
            </p:extLst>
          </p:nvPr>
        </p:nvGraphicFramePr>
        <p:xfrm>
          <a:off x="3419872" y="1272302"/>
          <a:ext cx="5400600" cy="5037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 rot="10800000" flipV="1">
            <a:off x="29741" y="1676400"/>
            <a:ext cx="326461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+mn-lt"/>
              </a:rPr>
              <a:t>Социальная сеть - это сайт, который предоставляет возможность людям осуществлять общение между собой в интернете. </a:t>
            </a:r>
            <a:r>
              <a:rPr lang="ru-RU" sz="1600" dirty="0" smtClean="0">
                <a:solidFill>
                  <a:schemeClr val="tx2"/>
                </a:solidFill>
                <a:latin typeface="+mn-lt"/>
              </a:rPr>
              <a:t>Многие 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пользователи не понимают, что информация, размещенная ими в социальных сетях, может быть найдена и использована кем угодно, в том числе не обязательно с благими </a:t>
            </a:r>
            <a:r>
              <a:rPr lang="ru-RU" sz="1600" dirty="0" smtClean="0">
                <a:solidFill>
                  <a:schemeClr val="tx2"/>
                </a:solidFill>
                <a:latin typeface="+mn-lt"/>
              </a:rPr>
              <a:t>намерениями</a:t>
            </a:r>
            <a:r>
              <a:rPr lang="ru-RU" sz="1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1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D6620169-5B05-4EB1-8521-9D902F76C9A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728" y="4949121"/>
            <a:ext cx="806150" cy="80143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1E70794D-EFD8-4E89-B217-BEDC85310FA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9741" y="5470793"/>
            <a:ext cx="1386137" cy="138720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974E96DD-A24A-4554-B8F1-D7FA933A33FF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636175" y="5660466"/>
            <a:ext cx="1063617" cy="106444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xmlns="" id="{FAB5AE0E-8FE6-4D2E-8D73-C7D1A633375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179007" y="5349836"/>
            <a:ext cx="842199" cy="842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7744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219998"/>
            <a:ext cx="59477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Угроза </a:t>
            </a:r>
            <a:r>
              <a:rPr lang="ru-RU" sz="2400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Кибербулинга</a:t>
            </a: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при размещении </a:t>
            </a:r>
          </a:p>
          <a:p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персональных данных в 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социальных сетях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12776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Санкт-Петербург  и Ростов-на-Дону – лидеры по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кибербуллингу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в России</a:t>
            </a:r>
          </a:p>
          <a:p>
            <a:pPr marL="342900" indent="-342900">
              <a:buBlip>
                <a:blip r:embed="rId2"/>
              </a:buBlip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Жертвой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буллинга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становится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каждый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6-й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пользователь</a:t>
            </a: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     социальной сети </a:t>
            </a:r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(14%)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2500573858"/>
              </p:ext>
            </p:extLst>
          </p:nvPr>
        </p:nvGraphicFramePr>
        <p:xfrm>
          <a:off x="539552" y="2636912"/>
          <a:ext cx="4968552" cy="360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5220072" y="2741314"/>
            <a:ext cx="3384376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Что делать:</a:t>
            </a:r>
          </a:p>
          <a:p>
            <a:pPr marL="342900" indent="-342900" algn="ctr">
              <a:buBlip>
                <a:blip r:embed="rId2"/>
              </a:buBlip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Обратиться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в </a:t>
            </a: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         компетентные органы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ctr">
              <a:buBlip>
                <a:blip r:embed="rId2"/>
              </a:buBlip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Сохранять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доказательства</a:t>
            </a: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(снимки экранов, с датой и временем сообщений, аудио и видео информацию при наличии)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 algn="ctr">
              <a:buBlip>
                <a:blip r:embed="rId2"/>
              </a:buBlip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Настроить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приватность </a:t>
            </a:r>
            <a:endParaRPr lang="ru-RU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страниц</a:t>
            </a:r>
          </a:p>
          <a:p>
            <a:pPr marL="342900" indent="-342900">
              <a:buBlip>
                <a:blip r:embed="rId2"/>
              </a:buBlip>
            </a:pP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2356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18864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Угроза Интернет сервисов 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например </a:t>
            </a:r>
            <a:r>
              <a:rPr lang="en-US" sz="24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GetContact</a:t>
            </a:r>
            <a:r>
              <a:rPr lang="en-US" sz="24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504" y="1484784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Пользователь предоставляет доступ </a:t>
            </a:r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ко всем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своим данным и данным третьих лиц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76056" y="2053696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>
              <a:buBlip>
                <a:blip r:embed="rId2"/>
              </a:buBlip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Контакты</a:t>
            </a:r>
          </a:p>
          <a:p>
            <a:pPr marL="342900" indent="-342900">
              <a:buBlip>
                <a:blip r:embed="rId2"/>
              </a:buBlip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E-mail</a:t>
            </a:r>
          </a:p>
          <a:p>
            <a:pPr marL="342900" indent="-342900">
              <a:buBlip>
                <a:blip r:embed="rId2"/>
              </a:buBlip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Аккаунты </a:t>
            </a:r>
            <a:r>
              <a:rPr lang="ru-RU" dirty="0" err="1">
                <a:solidFill>
                  <a:schemeClr val="accent1">
                    <a:lumMod val="75000"/>
                  </a:schemeClr>
                </a:solidFill>
              </a:rPr>
              <a:t>соцсетей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Blip>
                <a:blip r:embed="rId2"/>
              </a:buBlip>
            </a:pP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Записи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разговоров </a:t>
            </a:r>
          </a:p>
          <a:p>
            <a:pPr marL="342900" indent="-342900">
              <a:buBlip>
                <a:blip r:embed="rId2"/>
              </a:buBlip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Фото</a:t>
            </a:r>
          </a:p>
          <a:p>
            <a:pPr marL="342900" indent="-342900">
              <a:buBlip>
                <a:blip r:embed="rId2"/>
              </a:buBlip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Ip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адреса</a:t>
            </a:r>
          </a:p>
        </p:txBody>
      </p:sp>
      <p:pic>
        <p:nvPicPr>
          <p:cNvPr id="5" name="Picture 3" descr="G:\Для презентации\getcontacte-permissions-571x102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8756" y="2204864"/>
            <a:ext cx="2458044" cy="440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G:\Для презентации\getcontact-collects-personal-data-featured-1024x67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933056"/>
            <a:ext cx="3974814" cy="2608471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663711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755576" y="188640"/>
            <a:ext cx="82296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icrosoft YaHei" charset="-122"/>
                <a:cs typeface="Times New Roman" pitchFamily="18" charset="0"/>
              </a:rPr>
              <a:t>Угрозы сбора персональных данных с </a:t>
            </a:r>
          </a:p>
          <a:p>
            <a:pPr>
              <a:buClrTx/>
              <a:buFontTx/>
              <a:buNone/>
              <a:defRPr/>
            </a:pP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icrosoft YaHei" charset="-122"/>
                <a:cs typeface="Times New Roman" pitchFamily="18" charset="0"/>
              </a:rPr>
              <a:t>использованием КОМПЬЮТЕРНЫХ ВИРУСОВ </a:t>
            </a:r>
          </a:p>
          <a:p>
            <a:pPr>
              <a:buClrTx/>
              <a:buFontTx/>
              <a:buNone/>
              <a:defRPr/>
            </a:pPr>
            <a:r>
              <a:rPr lang="ru-RU" sz="22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icrosoft YaHei" charset="-122"/>
                <a:cs typeface="Times New Roman" pitchFamily="18" charset="0"/>
              </a:rPr>
              <a:t>и пути их решения</a:t>
            </a: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642938" y="1357313"/>
            <a:ext cx="7858125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3044977820"/>
              </p:ext>
            </p:extLst>
          </p:nvPr>
        </p:nvGraphicFramePr>
        <p:xfrm>
          <a:off x="3563888" y="1268760"/>
          <a:ext cx="5400600" cy="5037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 rot="10800000" flipV="1">
            <a:off x="107503" y="1413352"/>
            <a:ext cx="348063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+mn-lt"/>
              </a:rPr>
              <a:t>Компьютерный вирус - </a:t>
            </a:r>
            <a:r>
              <a:rPr lang="ru-RU" sz="1600" dirty="0" smtClean="0">
                <a:solidFill>
                  <a:schemeClr val="tx2"/>
                </a:solidFill>
                <a:latin typeface="+mn-lt"/>
              </a:rPr>
              <a:t>разновидность 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компьютерных программ, отличительной особенностью которой является способность к размножению (копированию).</a:t>
            </a:r>
          </a:p>
          <a:p>
            <a:pPr algn="ctr"/>
            <a:r>
              <a:rPr lang="ru-RU" sz="1600" dirty="0">
                <a:solidFill>
                  <a:schemeClr val="tx2"/>
                </a:solidFill>
                <a:latin typeface="+mn-lt"/>
              </a:rPr>
              <a:t>В дополнение к этому, вирусы могут </a:t>
            </a:r>
            <a:r>
              <a:rPr lang="ru-RU" sz="1600" dirty="0" smtClean="0">
                <a:solidFill>
                  <a:schemeClr val="tx2"/>
                </a:solidFill>
                <a:latin typeface="+mn-lt"/>
              </a:rPr>
              <a:t>повредить, скопировать, предоставить доступ к персональным данным 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или полностью уничтожить все файлы и </a:t>
            </a:r>
            <a:r>
              <a:rPr lang="ru-RU" sz="1600" dirty="0" smtClean="0">
                <a:solidFill>
                  <a:schemeClr val="tx2"/>
                </a:solidFill>
                <a:latin typeface="+mn-lt"/>
              </a:rPr>
              <a:t> персональные данные. А также 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повредить или даже уничтожить операционную систему со всеми файлами в целом.</a:t>
            </a:r>
          </a:p>
          <a:p>
            <a:pPr algn="ctr"/>
            <a:r>
              <a:rPr lang="ru-RU" sz="16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</a:p>
        </p:txBody>
      </p:sp>
      <p:pic>
        <p:nvPicPr>
          <p:cNvPr id="1026" name="Picture 2" descr="C:\Users\я\Desktop\istockphoto-170617403-1024x102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7258" y="5229200"/>
            <a:ext cx="2302903" cy="153565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7426572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755576" y="270471"/>
            <a:ext cx="82296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icrosoft YaHei" charset="-122"/>
                <a:cs typeface="Times New Roman" pitchFamily="18" charset="0"/>
              </a:rPr>
              <a:t>Угрозы сбора персональных данных с </a:t>
            </a:r>
          </a:p>
          <a:p>
            <a:pPr>
              <a:buClrTx/>
              <a:buFontTx/>
              <a:buNone/>
              <a:defRPr/>
            </a:pPr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icrosoft YaHei" charset="-122"/>
                <a:cs typeface="Times New Roman" pitchFamily="18" charset="0"/>
              </a:rPr>
              <a:t>использованием КОМПЬЮТЕРНЫХ ВИРУСОВ </a:t>
            </a:r>
          </a:p>
          <a:p>
            <a:pPr>
              <a:buClrTx/>
              <a:buFontTx/>
              <a:buNone/>
              <a:defRPr/>
            </a:pPr>
            <a:r>
              <a:rPr lang="ru-RU" sz="2200" b="1" dirty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icrosoft YaHei" charset="-122"/>
                <a:cs typeface="Times New Roman" pitchFamily="18" charset="0"/>
              </a:rPr>
              <a:t>и пути их решения</a:t>
            </a:r>
          </a:p>
          <a:p>
            <a:pPr>
              <a:buClrTx/>
              <a:buFontTx/>
              <a:buNone/>
              <a:defRPr/>
            </a:pPr>
            <a:endParaRPr lang="ru-RU" sz="2200" b="1" dirty="0" smtClean="0"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j-lt"/>
              <a:ea typeface="Microsoft YaHei" charset="-122"/>
            </a:endParaRP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642938" y="1357313"/>
            <a:ext cx="7858125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4094055147"/>
              </p:ext>
            </p:extLst>
          </p:nvPr>
        </p:nvGraphicFramePr>
        <p:xfrm>
          <a:off x="3491880" y="1268760"/>
          <a:ext cx="5303912" cy="4968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 rot="10800000" flipV="1">
            <a:off x="148440" y="1827076"/>
            <a:ext cx="326461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fontAlgn="auto"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</a:pPr>
            <a:r>
              <a:rPr lang="ru-RU" sz="3200" dirty="0">
                <a:solidFill>
                  <a:prstClr val="black"/>
                </a:solidFill>
                <a:latin typeface="+mj-lt"/>
                <a:cs typeface="Times New Roman"/>
                <a:sym typeface="Arial"/>
              </a:rPr>
              <a:t>Методы защиты от вредоносных программ</a:t>
            </a:r>
          </a:p>
        </p:txBody>
      </p:sp>
      <p:pic>
        <p:nvPicPr>
          <p:cNvPr id="7" name="Picture 2" descr="C:\Users\я\Desktop\istockphoto-170617403-1024x1024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8439" y="3645024"/>
            <a:ext cx="3598718" cy="239975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94907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899592" y="116632"/>
            <a:ext cx="7870329" cy="558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0000" tIns="46800" rIns="90000" bIns="46800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Угроза безопасности ПД при</a:t>
            </a:r>
          </a:p>
          <a:p>
            <a:pPr>
              <a:buClrTx/>
              <a:buFontTx/>
              <a:buNone/>
              <a:defRPr/>
            </a:pPr>
            <a:r>
              <a:rPr lang="ru-RU" sz="2400" b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ИСПОЛЬЗОВАНИИ СЕТЕЙ </a:t>
            </a:r>
            <a:r>
              <a:rPr lang="en-US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+mn-ea"/>
                <a:cs typeface="Times New Roman" pitchFamily="18" charset="0"/>
              </a:rPr>
              <a:t>WI-FI</a:t>
            </a:r>
            <a:endParaRPr lang="ru-RU" sz="2400" b="1" dirty="0" smtClean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10" name="Схема 9"/>
          <p:cNvGraphicFramePr/>
          <p:nvPr>
            <p:extLst>
              <p:ext uri="{D42A27DB-BD31-4B8C-83A1-F6EECF244321}">
                <p14:modId xmlns:p14="http://schemas.microsoft.com/office/powerpoint/2010/main" xmlns="" val="2613626346"/>
              </p:ext>
            </p:extLst>
          </p:nvPr>
        </p:nvGraphicFramePr>
        <p:xfrm>
          <a:off x="2915816" y="1052736"/>
          <a:ext cx="6048672" cy="56886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Прямоугольник 10"/>
          <p:cNvSpPr/>
          <p:nvPr/>
        </p:nvSpPr>
        <p:spPr>
          <a:xfrm>
            <a:off x="323528" y="1196752"/>
            <a:ext cx="228488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+mn-lt"/>
              </a:rPr>
              <a:t>С помощью 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WI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-</a:t>
            </a:r>
            <a:r>
              <a:rPr lang="en-US" sz="1600" dirty="0">
                <a:solidFill>
                  <a:schemeClr val="tx2"/>
                </a:solidFill>
                <a:latin typeface="+mn-lt"/>
              </a:rPr>
              <a:t>Fi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 можно получить бесплатный интернет-доступ в общественных местах: кафе, отелях, торговых центрах и аэропортах. </a:t>
            </a:r>
            <a:r>
              <a:rPr lang="ru-RU" sz="1600" dirty="0" smtClean="0">
                <a:solidFill>
                  <a:schemeClr val="tx2"/>
                </a:solidFill>
                <a:latin typeface="+mn-lt"/>
              </a:rPr>
              <a:t>Это является 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отличной возможностью выхода в Интернет. Но многие эксперты считают, что общедоступные </a:t>
            </a:r>
            <a:r>
              <a:rPr lang="ru-RU" sz="1600" dirty="0" err="1" smtClean="0">
                <a:solidFill>
                  <a:schemeClr val="tx2"/>
                </a:solidFill>
                <a:latin typeface="+mn-lt"/>
              </a:rPr>
              <a:t>Wi-­</a:t>
            </a:r>
            <a:r>
              <a:rPr lang="ru-RU" sz="1600" dirty="0" err="1">
                <a:solidFill>
                  <a:schemeClr val="tx2"/>
                </a:solidFill>
                <a:latin typeface="+mn-lt"/>
              </a:rPr>
              <a:t>Fi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 сети не являются безопасными.</a:t>
            </a:r>
          </a:p>
        </p:txBody>
      </p:sp>
      <p:pic>
        <p:nvPicPr>
          <p:cNvPr id="22530" name="Picture 2" descr="https://7.allegroimg.com/s1440/03cb78/f0bed00d497fa1ec85a2580e69a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536" y="5157192"/>
            <a:ext cx="2088232" cy="14617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94660994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755576" y="188640"/>
            <a:ext cx="82296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icrosoft YaHei" charset="-122"/>
                <a:cs typeface="Times New Roman" pitchFamily="18" charset="0"/>
              </a:rPr>
              <a:t>Угроза ФИШИНГА ИЛИ КРАЖА </a:t>
            </a:r>
          </a:p>
          <a:p>
            <a:pPr>
              <a:buClrTx/>
              <a:buFontTx/>
              <a:buNone/>
              <a:defRPr/>
            </a:pPr>
            <a:r>
              <a:rPr lang="ru-RU" sz="2400" b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Microsoft YaHei" charset="-122"/>
                <a:cs typeface="Times New Roman" pitchFamily="18" charset="0"/>
              </a:rPr>
              <a:t>персональных данных и пути решения</a:t>
            </a: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642938" y="1357313"/>
            <a:ext cx="7858125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1223265244"/>
              </p:ext>
            </p:extLst>
          </p:nvPr>
        </p:nvGraphicFramePr>
        <p:xfrm>
          <a:off x="3419872" y="1272302"/>
          <a:ext cx="5400600" cy="5037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extBox 8"/>
          <p:cNvSpPr txBox="1"/>
          <p:nvPr/>
        </p:nvSpPr>
        <p:spPr>
          <a:xfrm rot="10800000" flipV="1">
            <a:off x="155261" y="1674020"/>
            <a:ext cx="32646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tx2"/>
                </a:solidFill>
                <a:latin typeface="+mn-lt"/>
              </a:rPr>
              <a:t>Главная цель </a:t>
            </a:r>
            <a:r>
              <a:rPr lang="ru-RU" sz="1600" dirty="0" err="1">
                <a:solidFill>
                  <a:schemeClr val="tx2"/>
                </a:solidFill>
                <a:latin typeface="+mn-lt"/>
              </a:rPr>
              <a:t>фишинг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 - вида Интернет-мошенничества, состоит в получении конфиденциальных данных пользователей — логинов и паролей. На английском языке </a:t>
            </a:r>
            <a:r>
              <a:rPr lang="ru-RU" sz="1600" dirty="0" err="1">
                <a:solidFill>
                  <a:schemeClr val="tx2"/>
                </a:solidFill>
                <a:latin typeface="+mn-lt"/>
              </a:rPr>
              <a:t>phishing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 читается как </a:t>
            </a:r>
            <a:r>
              <a:rPr lang="ru-RU" sz="1600" dirty="0" err="1">
                <a:solidFill>
                  <a:schemeClr val="tx2"/>
                </a:solidFill>
                <a:latin typeface="+mn-lt"/>
              </a:rPr>
              <a:t>фишинг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 (от </a:t>
            </a:r>
            <a:r>
              <a:rPr lang="ru-RU" sz="1600" dirty="0" err="1">
                <a:solidFill>
                  <a:schemeClr val="tx2"/>
                </a:solidFill>
                <a:latin typeface="+mn-lt"/>
              </a:rPr>
              <a:t>fishing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 — рыбная ловля, </a:t>
            </a:r>
            <a:r>
              <a:rPr lang="ru-RU" sz="1600" dirty="0" err="1">
                <a:solidFill>
                  <a:schemeClr val="tx2"/>
                </a:solidFill>
                <a:latin typeface="+mn-lt"/>
              </a:rPr>
              <a:t>password</a:t>
            </a:r>
            <a:r>
              <a:rPr lang="ru-RU" sz="1600" dirty="0">
                <a:solidFill>
                  <a:schemeClr val="tx2"/>
                </a:solidFill>
                <a:latin typeface="+mn-lt"/>
              </a:rPr>
              <a:t> — пароль)</a:t>
            </a:r>
            <a:r>
              <a:rPr lang="ru-RU" sz="16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endParaRPr lang="ru-RU" sz="1600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D5A3B8E-0979-433F-BF0E-E7CD78FDAE6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6652" y="3717032"/>
            <a:ext cx="2933697" cy="28083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DB8C8D26-7A9C-4E4B-87B0-E948F4B7D4F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77995" y="4162703"/>
            <a:ext cx="1591009" cy="1916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8616425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 Box 1"/>
          <p:cNvSpPr txBox="1">
            <a:spLocks noChangeArrowheads="1"/>
          </p:cNvSpPr>
          <p:nvPr/>
        </p:nvSpPr>
        <p:spPr bwMode="auto">
          <a:xfrm>
            <a:off x="755576" y="188640"/>
            <a:ext cx="8229600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 anchor="ctr"/>
          <a:lstStyle>
            <a:lvl1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1pPr>
            <a:lvl2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2pPr>
            <a:lvl3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3pPr>
            <a:lvl4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4pPr>
            <a:lvl5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5pPr>
            <a:lvl6pPr marL="25146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6pPr>
            <a:lvl7pPr marL="29718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7pPr>
            <a:lvl8pPr marL="34290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8pPr>
            <a:lvl9pPr marL="3886200" indent="-228600" defTabSz="449263" fontAlgn="base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>
                <a:solidFill>
                  <a:srgbClr val="000000"/>
                </a:solidFill>
                <a:latin typeface="Arial" charset="0"/>
                <a:cs typeface="Arial" charset="0"/>
              </a:defRPr>
            </a:lvl9pPr>
          </a:lstStyle>
          <a:p>
            <a:pPr>
              <a:buClrTx/>
              <a:buFontTx/>
              <a:buNone/>
              <a:defRPr/>
            </a:pPr>
            <a:r>
              <a:rPr lang="ru-RU" sz="2200" b="1" dirty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Microsoft YaHei" charset="-122"/>
              </a:rPr>
              <a:t>ФИШИНГ ИЛИ КРАЖА ЛИЧНЫХ ДАННЫХ</a:t>
            </a:r>
          </a:p>
        </p:txBody>
      </p:sp>
      <p:sp>
        <p:nvSpPr>
          <p:cNvPr id="18435" name="Rectangle 2"/>
          <p:cNvSpPr>
            <a:spLocks noChangeArrowheads="1"/>
          </p:cNvSpPr>
          <p:nvPr/>
        </p:nvSpPr>
        <p:spPr bwMode="auto">
          <a:xfrm>
            <a:off x="642938" y="1357313"/>
            <a:ext cx="7858125" cy="319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 altLang="ru-RU"/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511049945"/>
              </p:ext>
            </p:extLst>
          </p:nvPr>
        </p:nvGraphicFramePr>
        <p:xfrm>
          <a:off x="3419872" y="1272302"/>
          <a:ext cx="5400600" cy="5037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77B4BB17-97D7-42C1-80CD-D172A39B1A9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2323" y="1357313"/>
            <a:ext cx="2070118" cy="4501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1952715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4544" y="404664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cs typeface="Arial" charset="0"/>
              </a:rPr>
              <a:t/>
            </a:r>
            <a:br>
              <a:rPr lang="ru-RU" sz="5400" b="1" dirty="0" smtClean="0">
                <a:cs typeface="Arial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468560" y="-60050"/>
            <a:ext cx="8715436" cy="1224136"/>
          </a:xfrm>
          <a:effectLst/>
        </p:spPr>
        <p:txBody>
          <a:bodyPr>
            <a:normAutofit/>
          </a:bodyPr>
          <a:lstStyle/>
          <a:p>
            <a:pPr algn="ctr" defTabSz="933450"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Управление </a:t>
            </a:r>
            <a:r>
              <a:rPr lang="ru-RU" sz="3200" b="1" dirty="0" err="1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Роскомнадзора</a:t>
            </a: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defTabSz="933450">
              <a:buNone/>
            </a:pPr>
            <a:r>
              <a:rPr lang="ru-RU" sz="3200" b="1" dirty="0" smtClean="0">
                <a:solidFill>
                  <a:schemeClr val="tx2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по  Ростовской области</a:t>
            </a:r>
          </a:p>
          <a:p>
            <a:pPr indent="457200">
              <a:defRPr/>
            </a:pPr>
            <a:endParaRPr lang="ru-RU" sz="2800" b="1" dirty="0" smtClean="0"/>
          </a:p>
          <a:p>
            <a:pPr indent="457200">
              <a:defRPr/>
            </a:pPr>
            <a:endParaRPr lang="ru-RU" sz="2800" b="1" dirty="0" smtClean="0"/>
          </a:p>
          <a:p>
            <a:pPr indent="457200">
              <a:defRPr/>
            </a:pPr>
            <a:endParaRPr lang="ru-RU" sz="2800" b="1" dirty="0" smtClean="0"/>
          </a:p>
          <a:p>
            <a:pPr indent="457200">
              <a:buNone/>
              <a:defRPr/>
            </a:pPr>
            <a:endParaRPr lang="ru-RU" sz="2800" b="1" dirty="0" smtClean="0"/>
          </a:p>
          <a:p>
            <a:pPr indent="457200">
              <a:buNone/>
              <a:defRPr/>
            </a:pPr>
            <a:endParaRPr lang="ru-RU" sz="2800" b="1" dirty="0" smtClean="0"/>
          </a:p>
        </p:txBody>
      </p:sp>
      <p:sp>
        <p:nvSpPr>
          <p:cNvPr id="7" name="Прямоугольник 6"/>
          <p:cNvSpPr/>
          <p:nvPr/>
        </p:nvSpPr>
        <p:spPr>
          <a:xfrm>
            <a:off x="187972" y="228853"/>
            <a:ext cx="1847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 smtClean="0">
              <a:solidFill>
                <a:schemeClr val="bg1"/>
              </a:solidFill>
            </a:endParaRPr>
          </a:p>
          <a:p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3074" name="Picture 2" descr="C:\Users\Красноченко\Pictures\РК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2356" y="4149080"/>
            <a:ext cx="2321667" cy="237626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061568" y="4778112"/>
            <a:ext cx="56486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(863) 285-08-67</a:t>
            </a:r>
            <a:endParaRPr lang="ru-RU" sz="40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87824" y="5485998"/>
            <a:ext cx="57961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61.роскомнадзор.рф</a:t>
            </a:r>
          </a:p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61.</a:t>
            </a:r>
            <a:r>
              <a:rPr lang="en-US" sz="36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rkn.gov.ru</a:t>
            </a:r>
            <a:endParaRPr lang="ru-RU" sz="3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2564904"/>
            <a:ext cx="657423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Tx/>
              <a:buFontTx/>
              <a:buNone/>
            </a:pPr>
            <a:r>
              <a:rPr lang="ru-RU" altLang="ru-RU" sz="5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r>
              <a:rPr lang="ru-RU" altLang="ru-RU" sz="45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xmlns="" val="30495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2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onstantia"/>
        <a:ea typeface="Microsoft YaHei"/>
        <a:cs typeface=""/>
      </a:majorFont>
      <a:minorFont>
        <a:latin typeface="Constanti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onstantia"/>
        <a:ea typeface="Microsoft YaHei"/>
        <a:cs typeface=""/>
      </a:majorFont>
      <a:minorFont>
        <a:latin typeface="Constanti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5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onstantia"/>
        <a:ea typeface="Microsoft YaHei"/>
        <a:cs typeface=""/>
      </a:majorFont>
      <a:minorFont>
        <a:latin typeface="Constanti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6_Тема Office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Тема Office">
      <a:majorFont>
        <a:latin typeface="Constantia"/>
        <a:ea typeface="Microsoft YaHei"/>
        <a:cs typeface=""/>
      </a:majorFont>
      <a:minorFont>
        <a:latin typeface="Constantia"/>
        <a:ea typeface="Microsoft YaHei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рек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>
    <a:spDef>
      <a:spPr>
        <a:solidFill>
          <a:schemeClr val="accent1">
            <a:lumMod val="60000"/>
            <a:lumOff val="40000"/>
          </a:schemeClr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4340</TotalTime>
  <Words>1162</Words>
  <Application>Microsoft Office PowerPoint</Application>
  <PresentationFormat>Экран (4:3)</PresentationFormat>
  <Paragraphs>125</Paragraphs>
  <Slides>14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2_Тема Office</vt:lpstr>
      <vt:lpstr>3_Тема Office</vt:lpstr>
      <vt:lpstr>5_Тема Office</vt:lpstr>
      <vt:lpstr>6_Тема Office</vt:lpstr>
      <vt:lpstr>Трек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«Исполнение законодательства в области обработки персональных данных»</dc:title>
  <dc:creator>Saprikina</dc:creator>
  <cp:lastModifiedBy>Конференц зал</cp:lastModifiedBy>
  <cp:revision>279</cp:revision>
  <cp:lastPrinted>2018-03-28T02:13:15Z</cp:lastPrinted>
  <dcterms:created xsi:type="dcterms:W3CDTF">2011-08-08T08:54:32Z</dcterms:created>
  <dcterms:modified xsi:type="dcterms:W3CDTF">2022-02-10T06:05:31Z</dcterms:modified>
</cp:coreProperties>
</file>